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6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984CB-1906-4886-8CDA-67A721D61CD7}" type="datetimeFigureOut">
              <a:rPr lang="fr-FR" smtClean="0"/>
              <a:pPr/>
              <a:t>30/05/2024</a:t>
            </a:fld>
            <a:endParaRPr lang="fr-FR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AA44F8-9C42-4A1C-9A20-DFE73898BF3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984CB-1906-4886-8CDA-67A721D61CD7}" type="datetimeFigureOut">
              <a:rPr lang="fr-FR" smtClean="0"/>
              <a:pPr/>
              <a:t>30/05/2024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AA44F8-9C42-4A1C-9A20-DFE73898BF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984CB-1906-4886-8CDA-67A721D61CD7}" type="datetimeFigureOut">
              <a:rPr lang="fr-FR" smtClean="0"/>
              <a:pPr/>
              <a:t>30/05/2024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AA44F8-9C42-4A1C-9A20-DFE73898BF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984CB-1906-4886-8CDA-67A721D61CD7}" type="datetimeFigureOut">
              <a:rPr lang="fr-FR" smtClean="0"/>
              <a:pPr/>
              <a:t>30/05/2024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AA44F8-9C42-4A1C-9A20-DFE73898BF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984CB-1906-4886-8CDA-67A721D61CD7}" type="datetimeFigureOut">
              <a:rPr lang="fr-FR" smtClean="0"/>
              <a:pPr/>
              <a:t>30/05/2024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AA44F8-9C42-4A1C-9A20-DFE73898BF3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984CB-1906-4886-8CDA-67A721D61CD7}" type="datetimeFigureOut">
              <a:rPr lang="fr-FR" smtClean="0"/>
              <a:pPr/>
              <a:t>30/05/2024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AA44F8-9C42-4A1C-9A20-DFE73898BF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984CB-1906-4886-8CDA-67A721D61CD7}" type="datetimeFigureOut">
              <a:rPr lang="fr-FR" smtClean="0"/>
              <a:pPr/>
              <a:t>30/05/2024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AA44F8-9C42-4A1C-9A20-DFE73898BF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984CB-1906-4886-8CDA-67A721D61CD7}" type="datetimeFigureOut">
              <a:rPr lang="fr-FR" smtClean="0"/>
              <a:pPr/>
              <a:t>30/05/2024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AA44F8-9C42-4A1C-9A20-DFE73898BF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984CB-1906-4886-8CDA-67A721D61CD7}" type="datetimeFigureOut">
              <a:rPr lang="fr-FR" smtClean="0"/>
              <a:pPr/>
              <a:t>30/05/2024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AA44F8-9C42-4A1C-9A20-DFE73898BF3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984CB-1906-4886-8CDA-67A721D61CD7}" type="datetimeFigureOut">
              <a:rPr lang="fr-FR" smtClean="0"/>
              <a:pPr/>
              <a:t>30/05/2024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AA44F8-9C42-4A1C-9A20-DFE73898BF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984CB-1906-4886-8CDA-67A721D61CD7}" type="datetimeFigureOut">
              <a:rPr lang="fr-FR" smtClean="0"/>
              <a:pPr/>
              <a:t>30/05/2024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AA44F8-9C42-4A1C-9A20-DFE73898BF3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42984CB-1906-4886-8CDA-67A721D61CD7}" type="datetimeFigureOut">
              <a:rPr lang="fr-FR" smtClean="0"/>
              <a:pPr/>
              <a:t>30/05/2024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4AA44F8-9C42-4A1C-9A20-DFE73898BF3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IMG_15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1643050"/>
            <a:ext cx="6381795" cy="4786346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857356" y="214290"/>
            <a:ext cx="63579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accent2">
                    <a:lumMod val="50000"/>
                  </a:schemeClr>
                </a:solidFill>
                <a:latin typeface="Chiller" pitchFamily="82" charset="0"/>
              </a:rPr>
              <a:t>Le 30 mai, les élèves en CAP fleuriste deuxième année</a:t>
            </a:r>
          </a:p>
          <a:p>
            <a:pPr algn="ctr"/>
            <a:r>
              <a:rPr lang="fr-FR" sz="2800" dirty="0" smtClean="0">
                <a:solidFill>
                  <a:schemeClr val="accent2">
                    <a:lumMod val="50000"/>
                  </a:schemeClr>
                </a:solidFill>
                <a:latin typeface="Chiller" pitchFamily="82" charset="0"/>
              </a:rPr>
              <a:t> terminent </a:t>
            </a:r>
            <a:r>
              <a:rPr lang="fr-FR" sz="2800" dirty="0" smtClean="0">
                <a:solidFill>
                  <a:schemeClr val="accent2">
                    <a:lumMod val="50000"/>
                  </a:schemeClr>
                </a:solidFill>
                <a:latin typeface="Chiller" pitchFamily="82" charset="0"/>
              </a:rPr>
              <a:t>l’ année </a:t>
            </a:r>
            <a:r>
              <a:rPr lang="fr-FR" sz="2800" dirty="0" smtClean="0">
                <a:solidFill>
                  <a:schemeClr val="accent2">
                    <a:lumMod val="50000"/>
                  </a:schemeClr>
                </a:solidFill>
                <a:latin typeface="Chiller" pitchFamily="82" charset="0"/>
              </a:rPr>
              <a:t>en </a:t>
            </a:r>
            <a:r>
              <a:rPr lang="fr-FR" sz="2800" dirty="0" smtClean="0">
                <a:solidFill>
                  <a:schemeClr val="accent2">
                    <a:lumMod val="50000"/>
                  </a:schemeClr>
                </a:solidFill>
                <a:latin typeface="Chiller" pitchFamily="82" charset="0"/>
              </a:rPr>
              <a:t>beauté</a:t>
            </a:r>
          </a:p>
          <a:p>
            <a:pPr algn="ctr"/>
            <a:r>
              <a:rPr lang="fr-FR" sz="2800" dirty="0" smtClean="0">
                <a:solidFill>
                  <a:schemeClr val="accent2">
                    <a:lumMod val="50000"/>
                  </a:schemeClr>
                </a:solidFill>
                <a:latin typeface="Chiller" pitchFamily="82" charset="0"/>
              </a:rPr>
              <a:t>avec la réalisation de décorations de voiture</a:t>
            </a:r>
            <a:endParaRPr lang="fr-FR" sz="2800" dirty="0">
              <a:solidFill>
                <a:schemeClr val="accent2">
                  <a:lumMod val="50000"/>
                </a:schemeClr>
              </a:solidFill>
              <a:latin typeface="Chiller" pitchFamily="82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214546" y="5572140"/>
            <a:ext cx="2246128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accent2">
                    <a:lumMod val="50000"/>
                  </a:schemeClr>
                </a:solidFill>
                <a:latin typeface="Chiller" pitchFamily="82" charset="0"/>
              </a:rPr>
              <a:t>Travail en cours…</a:t>
            </a:r>
            <a:endParaRPr lang="fr-FR" sz="2800" dirty="0">
              <a:solidFill>
                <a:schemeClr val="accent2">
                  <a:lumMod val="50000"/>
                </a:schemeClr>
              </a:solidFill>
              <a:latin typeface="Chiller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0EB9B5E4-A4A1-4476-B9ED-1C4271CE57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3571876"/>
            <a:ext cx="3060000" cy="3060000"/>
          </a:xfrm>
          <a:prstGeom prst="rect">
            <a:avLst/>
          </a:prstGeom>
        </p:spPr>
      </p:pic>
      <p:pic>
        <p:nvPicPr>
          <p:cNvPr id="13" name="Image 12" descr="470F4249-07FA-4E43-8227-FE111575EB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357166"/>
            <a:ext cx="3060000" cy="3060000"/>
          </a:xfrm>
          <a:prstGeom prst="rect">
            <a:avLst/>
          </a:prstGeom>
        </p:spPr>
      </p:pic>
      <p:pic>
        <p:nvPicPr>
          <p:cNvPr id="14" name="Image 13" descr="155E9D4C-A980-4BBD-9DFD-458D3789504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357166"/>
            <a:ext cx="3060000" cy="3060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500298" y="1142984"/>
            <a:ext cx="127150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  <a:latin typeface="Chiller" pitchFamily="82" charset="0"/>
              </a:rPr>
              <a:t>Guirlande florale</a:t>
            </a:r>
            <a:endParaRPr lang="fr-FR" dirty="0">
              <a:solidFill>
                <a:schemeClr val="accent2">
                  <a:lumMod val="50000"/>
                </a:schemeClr>
              </a:solidFill>
              <a:latin typeface="Chiller" pitchFamily="82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786446" y="4357694"/>
            <a:ext cx="827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  <a:latin typeface="Chiller" pitchFamily="82" charset="0"/>
              </a:rPr>
              <a:t>Duo floral</a:t>
            </a:r>
            <a:endParaRPr lang="fr-FR" dirty="0">
              <a:solidFill>
                <a:schemeClr val="accent2">
                  <a:lumMod val="50000"/>
                </a:schemeClr>
              </a:solidFill>
              <a:latin typeface="Chiller" pitchFamily="8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286644" y="500042"/>
            <a:ext cx="117051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chemeClr val="accent2">
                    <a:lumMod val="50000"/>
                  </a:schemeClr>
                </a:solidFill>
                <a:latin typeface="Chiller" pitchFamily="82" charset="0"/>
              </a:rPr>
              <a:t>Structuré</a:t>
            </a:r>
          </a:p>
          <a:p>
            <a:pPr algn="ctr"/>
            <a:r>
              <a:rPr lang="fr-FR" dirty="0" smtClean="0">
                <a:solidFill>
                  <a:schemeClr val="accent2">
                    <a:lumMod val="50000"/>
                  </a:schemeClr>
                </a:solidFill>
                <a:latin typeface="Chiller" pitchFamily="82" charset="0"/>
              </a:rPr>
              <a:t> en transversal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IMG_15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571480"/>
            <a:ext cx="7429520" cy="557214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428728" y="5357826"/>
            <a:ext cx="7266733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  <a:latin typeface="Chiller" pitchFamily="82" charset="0"/>
              </a:rPr>
              <a:t>Un grand merci à mesdames Champion et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  <a:latin typeface="Chiller" pitchFamily="82" charset="0"/>
              </a:rPr>
              <a:t>T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  <a:latin typeface="Chiller" pitchFamily="82" charset="0"/>
              </a:rPr>
              <a:t>heillere pour leur prêt de véhicule!</a:t>
            </a:r>
            <a:endParaRPr lang="fr-FR" sz="2400" dirty="0">
              <a:solidFill>
                <a:schemeClr val="accent2">
                  <a:lumMod val="50000"/>
                </a:schemeClr>
              </a:solidFill>
              <a:latin typeface="Chiller" pitchFamily="82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</TotalTime>
  <Words>51</Words>
  <Application>Microsoft Office PowerPoint</Application>
  <PresentationFormat>Affichage à l'écran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Solstice</vt:lpstr>
      <vt:lpstr>Diapositive 1</vt:lpstr>
      <vt:lpstr>Diapositive 2</vt:lpstr>
      <vt:lpstr>Diapositive 3</vt:lpstr>
    </vt:vector>
  </TitlesOfParts>
  <Company>RRA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Utilisateur Windows</dc:creator>
  <cp:lastModifiedBy>Utilisateur Windows</cp:lastModifiedBy>
  <cp:revision>4</cp:revision>
  <dcterms:created xsi:type="dcterms:W3CDTF">2024-05-30T12:03:24Z</dcterms:created>
  <dcterms:modified xsi:type="dcterms:W3CDTF">2024-05-30T12:32:29Z</dcterms:modified>
</cp:coreProperties>
</file>