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3"/>
  </p:notesMasterIdLst>
  <p:sldIdLst>
    <p:sldId id="256" r:id="rId2"/>
    <p:sldId id="258" r:id="rId3"/>
    <p:sldId id="257" r:id="rId4"/>
    <p:sldId id="277" r:id="rId5"/>
    <p:sldId id="281" r:id="rId6"/>
    <p:sldId id="280" r:id="rId7"/>
    <p:sldId id="274" r:id="rId8"/>
    <p:sldId id="279" r:id="rId9"/>
    <p:sldId id="276" r:id="rId10"/>
    <p:sldId id="284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962097-4F63-481E-B724-FBF1D75AE4E8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</dgm:pt>
    <dgm:pt modelId="{2BF3F56A-7615-4A65-B154-9F92A1BF0B5A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Diplôme d’état sur 2 ans</a:t>
          </a:r>
        </a:p>
      </dgm:t>
    </dgm:pt>
    <dgm:pt modelId="{BE4C1E4A-32AE-42A5-BF49-8751B22118CA}" type="parTrans" cxnId="{A4EBDC6D-9217-402A-9B7F-E0D8CD32FD5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FBE1E1D-8735-40C6-BBBA-2BDA04B4FA84}" type="sibTrans" cxnId="{A4EBDC6D-9217-402A-9B7F-E0D8CD32FD5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0E2A621-E86A-487C-BD16-6E6D228D6046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Expérience professionnelle à l’international et en France</a:t>
          </a:r>
        </a:p>
      </dgm:t>
    </dgm:pt>
    <dgm:pt modelId="{F8C868D6-17D3-49F2-8237-20855806B815}" type="parTrans" cxnId="{703CA542-A2C3-4A85-8151-1D0A851DC4CC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D22938E5-4B64-4565-9939-38851217F02F}" type="sibTrans" cxnId="{703CA542-A2C3-4A85-8151-1D0A851DC4CC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F30EF8D3-62D1-44CA-9F7B-072BA331D310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Epreuves écrites ponctuelles et épreuves en CCF </a:t>
          </a:r>
        </a:p>
      </dgm:t>
    </dgm:pt>
    <dgm:pt modelId="{DCECFF1D-185D-4C4D-887A-A37356FA93F9}" type="parTrans" cxnId="{6734F1E1-25EB-4803-A16E-A716CBB858A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D8E0CA72-166A-4AA0-B57A-320C45F8E0FB}" type="sibTrans" cxnId="{6734F1E1-25EB-4803-A16E-A716CBB858A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6D2D1E33-090F-4DFD-ADE4-393F37EFB1AB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Suivi de l’assiduité et suivi pédagogique par l’équipe enseignante et CPE de l’établissement</a:t>
          </a:r>
        </a:p>
      </dgm:t>
    </dgm:pt>
    <dgm:pt modelId="{6165DD2A-104B-42B3-8D6D-0BD68E632201}" type="parTrans" cxnId="{E76A339C-334F-4F0D-B59E-AA6BBF02DF02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4CC84AE-021F-489B-A85A-1758C4989FD1}" type="sibTrans" cxnId="{E76A339C-334F-4F0D-B59E-AA6BBF02DF02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A87ABE1E-4B57-49AC-8C2B-E243DDC36638}" type="pres">
      <dgm:prSet presAssocID="{A1962097-4F63-481E-B724-FBF1D75AE4E8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1E4B0684-641D-4A08-80B0-359E80828D80}" type="pres">
      <dgm:prSet presAssocID="{2BF3F56A-7615-4A65-B154-9F92A1BF0B5A}" presName="horFlow" presStyleCnt="0"/>
      <dgm:spPr/>
    </dgm:pt>
    <dgm:pt modelId="{36F26953-BEC0-4887-8B53-AA80A9754973}" type="pres">
      <dgm:prSet presAssocID="{2BF3F56A-7615-4A65-B154-9F92A1BF0B5A}" presName="bigChev" presStyleLbl="node1" presStyleIdx="0" presStyleCnt="4"/>
      <dgm:spPr/>
      <dgm:t>
        <a:bodyPr/>
        <a:lstStyle/>
        <a:p>
          <a:endParaRPr lang="fr-FR"/>
        </a:p>
      </dgm:t>
    </dgm:pt>
    <dgm:pt modelId="{4BE263C7-1CD5-4CA6-9D71-72AC131F7C7A}" type="pres">
      <dgm:prSet presAssocID="{2BF3F56A-7615-4A65-B154-9F92A1BF0B5A}" presName="vSp" presStyleCnt="0"/>
      <dgm:spPr/>
    </dgm:pt>
    <dgm:pt modelId="{01B64735-4558-4486-B1A3-86E7607ECAF4}" type="pres">
      <dgm:prSet presAssocID="{20E2A621-E86A-487C-BD16-6E6D228D6046}" presName="horFlow" presStyleCnt="0"/>
      <dgm:spPr/>
    </dgm:pt>
    <dgm:pt modelId="{C55AB95F-9160-4801-AD0D-6F7DD194D582}" type="pres">
      <dgm:prSet presAssocID="{20E2A621-E86A-487C-BD16-6E6D228D6046}" presName="bigChev" presStyleLbl="node1" presStyleIdx="1" presStyleCnt="4"/>
      <dgm:spPr/>
      <dgm:t>
        <a:bodyPr/>
        <a:lstStyle/>
        <a:p>
          <a:endParaRPr lang="fr-FR"/>
        </a:p>
      </dgm:t>
    </dgm:pt>
    <dgm:pt modelId="{8B2153E8-89A8-4CEB-A5B9-455D931AF59F}" type="pres">
      <dgm:prSet presAssocID="{20E2A621-E86A-487C-BD16-6E6D228D6046}" presName="vSp" presStyleCnt="0"/>
      <dgm:spPr/>
    </dgm:pt>
    <dgm:pt modelId="{A11D8F4A-ABF1-4531-87AE-8A16B93FC540}" type="pres">
      <dgm:prSet presAssocID="{F30EF8D3-62D1-44CA-9F7B-072BA331D310}" presName="horFlow" presStyleCnt="0"/>
      <dgm:spPr/>
    </dgm:pt>
    <dgm:pt modelId="{CBDA4E5A-C1DF-40EF-9DFE-5077E2ADF5C6}" type="pres">
      <dgm:prSet presAssocID="{F30EF8D3-62D1-44CA-9F7B-072BA331D310}" presName="bigChev" presStyleLbl="node1" presStyleIdx="2" presStyleCnt="4"/>
      <dgm:spPr/>
      <dgm:t>
        <a:bodyPr/>
        <a:lstStyle/>
        <a:p>
          <a:endParaRPr lang="fr-FR"/>
        </a:p>
      </dgm:t>
    </dgm:pt>
    <dgm:pt modelId="{D77E3390-DFB6-4F9A-AEC9-270601E66E17}" type="pres">
      <dgm:prSet presAssocID="{F30EF8D3-62D1-44CA-9F7B-072BA331D310}" presName="vSp" presStyleCnt="0"/>
      <dgm:spPr/>
    </dgm:pt>
    <dgm:pt modelId="{CC8D85AB-6ABF-4EED-A1C3-55DE3F220912}" type="pres">
      <dgm:prSet presAssocID="{6D2D1E33-090F-4DFD-ADE4-393F37EFB1AB}" presName="horFlow" presStyleCnt="0"/>
      <dgm:spPr/>
    </dgm:pt>
    <dgm:pt modelId="{F85E933B-14C5-468D-8C77-78E077922ED8}" type="pres">
      <dgm:prSet presAssocID="{6D2D1E33-090F-4DFD-ADE4-393F37EFB1AB}" presName="bigChev" presStyleLbl="node1" presStyleIdx="3" presStyleCnt="4"/>
      <dgm:spPr/>
      <dgm:t>
        <a:bodyPr/>
        <a:lstStyle/>
        <a:p>
          <a:endParaRPr lang="fr-FR"/>
        </a:p>
      </dgm:t>
    </dgm:pt>
  </dgm:ptLst>
  <dgm:cxnLst>
    <dgm:cxn modelId="{151AF6D5-1208-4D1E-9694-7EF02C85DA64}" type="presOf" srcId="{F30EF8D3-62D1-44CA-9F7B-072BA331D310}" destId="{CBDA4E5A-C1DF-40EF-9DFE-5077E2ADF5C6}" srcOrd="0" destOrd="0" presId="urn:microsoft.com/office/officeart/2005/8/layout/lProcess3"/>
    <dgm:cxn modelId="{E76A339C-334F-4F0D-B59E-AA6BBF02DF02}" srcId="{A1962097-4F63-481E-B724-FBF1D75AE4E8}" destId="{6D2D1E33-090F-4DFD-ADE4-393F37EFB1AB}" srcOrd="3" destOrd="0" parTransId="{6165DD2A-104B-42B3-8D6D-0BD68E632201}" sibTransId="{E4CC84AE-021F-489B-A85A-1758C4989FD1}"/>
    <dgm:cxn modelId="{34AD7B44-3F18-4C9B-A35A-96C048D1D6C9}" type="presOf" srcId="{20E2A621-E86A-487C-BD16-6E6D228D6046}" destId="{C55AB95F-9160-4801-AD0D-6F7DD194D582}" srcOrd="0" destOrd="0" presId="urn:microsoft.com/office/officeart/2005/8/layout/lProcess3"/>
    <dgm:cxn modelId="{CDD22E59-00A7-4F33-A255-B028585B2839}" type="presOf" srcId="{A1962097-4F63-481E-B724-FBF1D75AE4E8}" destId="{A87ABE1E-4B57-49AC-8C2B-E243DDC36638}" srcOrd="0" destOrd="0" presId="urn:microsoft.com/office/officeart/2005/8/layout/lProcess3"/>
    <dgm:cxn modelId="{D5529D20-AEF7-44F3-8282-609822276C3E}" type="presOf" srcId="{6D2D1E33-090F-4DFD-ADE4-393F37EFB1AB}" destId="{F85E933B-14C5-468D-8C77-78E077922ED8}" srcOrd="0" destOrd="0" presId="urn:microsoft.com/office/officeart/2005/8/layout/lProcess3"/>
    <dgm:cxn modelId="{703CA542-A2C3-4A85-8151-1D0A851DC4CC}" srcId="{A1962097-4F63-481E-B724-FBF1D75AE4E8}" destId="{20E2A621-E86A-487C-BD16-6E6D228D6046}" srcOrd="1" destOrd="0" parTransId="{F8C868D6-17D3-49F2-8237-20855806B815}" sibTransId="{D22938E5-4B64-4565-9939-38851217F02F}"/>
    <dgm:cxn modelId="{A4EBDC6D-9217-402A-9B7F-E0D8CD32FD5E}" srcId="{A1962097-4F63-481E-B724-FBF1D75AE4E8}" destId="{2BF3F56A-7615-4A65-B154-9F92A1BF0B5A}" srcOrd="0" destOrd="0" parTransId="{BE4C1E4A-32AE-42A5-BF49-8751B22118CA}" sibTransId="{0FBE1E1D-8735-40C6-BBBA-2BDA04B4FA84}"/>
    <dgm:cxn modelId="{0A8D6E98-8611-41B7-8926-D8D82A8EFCAE}" type="presOf" srcId="{2BF3F56A-7615-4A65-B154-9F92A1BF0B5A}" destId="{36F26953-BEC0-4887-8B53-AA80A9754973}" srcOrd="0" destOrd="0" presId="urn:microsoft.com/office/officeart/2005/8/layout/lProcess3"/>
    <dgm:cxn modelId="{6734F1E1-25EB-4803-A16E-A716CBB858A8}" srcId="{A1962097-4F63-481E-B724-FBF1D75AE4E8}" destId="{F30EF8D3-62D1-44CA-9F7B-072BA331D310}" srcOrd="2" destOrd="0" parTransId="{DCECFF1D-185D-4C4D-887A-A37356FA93F9}" sibTransId="{D8E0CA72-166A-4AA0-B57A-320C45F8E0FB}"/>
    <dgm:cxn modelId="{6A5C21C4-7F1B-489A-811C-96D2CBB4E969}" type="presParOf" srcId="{A87ABE1E-4B57-49AC-8C2B-E243DDC36638}" destId="{1E4B0684-641D-4A08-80B0-359E80828D80}" srcOrd="0" destOrd="0" presId="urn:microsoft.com/office/officeart/2005/8/layout/lProcess3"/>
    <dgm:cxn modelId="{08A762FA-1C0A-4A40-843A-9EBBA030FB8C}" type="presParOf" srcId="{1E4B0684-641D-4A08-80B0-359E80828D80}" destId="{36F26953-BEC0-4887-8B53-AA80A9754973}" srcOrd="0" destOrd="0" presId="urn:microsoft.com/office/officeart/2005/8/layout/lProcess3"/>
    <dgm:cxn modelId="{8663D84F-5C59-4FAE-9540-3984C61DF5EC}" type="presParOf" srcId="{A87ABE1E-4B57-49AC-8C2B-E243DDC36638}" destId="{4BE263C7-1CD5-4CA6-9D71-72AC131F7C7A}" srcOrd="1" destOrd="0" presId="urn:microsoft.com/office/officeart/2005/8/layout/lProcess3"/>
    <dgm:cxn modelId="{11BE9172-7717-4E9D-82AC-F6182A5842EE}" type="presParOf" srcId="{A87ABE1E-4B57-49AC-8C2B-E243DDC36638}" destId="{01B64735-4558-4486-B1A3-86E7607ECAF4}" srcOrd="2" destOrd="0" presId="urn:microsoft.com/office/officeart/2005/8/layout/lProcess3"/>
    <dgm:cxn modelId="{6A2A6D65-EB7D-41A9-BEF2-9C8449D82694}" type="presParOf" srcId="{01B64735-4558-4486-B1A3-86E7607ECAF4}" destId="{C55AB95F-9160-4801-AD0D-6F7DD194D582}" srcOrd="0" destOrd="0" presId="urn:microsoft.com/office/officeart/2005/8/layout/lProcess3"/>
    <dgm:cxn modelId="{A22B6F32-AB98-4F37-9F60-13EC7CAC0731}" type="presParOf" srcId="{A87ABE1E-4B57-49AC-8C2B-E243DDC36638}" destId="{8B2153E8-89A8-4CEB-A5B9-455D931AF59F}" srcOrd="3" destOrd="0" presId="urn:microsoft.com/office/officeart/2005/8/layout/lProcess3"/>
    <dgm:cxn modelId="{FCFFC5D5-842F-4EA0-97E2-5ADBE1553D30}" type="presParOf" srcId="{A87ABE1E-4B57-49AC-8C2B-E243DDC36638}" destId="{A11D8F4A-ABF1-4531-87AE-8A16B93FC540}" srcOrd="4" destOrd="0" presId="urn:microsoft.com/office/officeart/2005/8/layout/lProcess3"/>
    <dgm:cxn modelId="{4DB05861-30B0-4ECB-AC99-83E9FABB8B95}" type="presParOf" srcId="{A11D8F4A-ABF1-4531-87AE-8A16B93FC540}" destId="{CBDA4E5A-C1DF-40EF-9DFE-5077E2ADF5C6}" srcOrd="0" destOrd="0" presId="urn:microsoft.com/office/officeart/2005/8/layout/lProcess3"/>
    <dgm:cxn modelId="{2C5D027A-9D02-405F-B11B-FE092784AD52}" type="presParOf" srcId="{A87ABE1E-4B57-49AC-8C2B-E243DDC36638}" destId="{D77E3390-DFB6-4F9A-AEC9-270601E66E17}" srcOrd="5" destOrd="0" presId="urn:microsoft.com/office/officeart/2005/8/layout/lProcess3"/>
    <dgm:cxn modelId="{A741FE23-89D7-4A43-B8B2-82AE1722FBEF}" type="presParOf" srcId="{A87ABE1E-4B57-49AC-8C2B-E243DDC36638}" destId="{CC8D85AB-6ABF-4EED-A1C3-55DE3F220912}" srcOrd="6" destOrd="0" presId="urn:microsoft.com/office/officeart/2005/8/layout/lProcess3"/>
    <dgm:cxn modelId="{F5189275-7F7B-4140-95C2-9D1FB4067330}" type="presParOf" srcId="{CC8D85AB-6ABF-4EED-A1C3-55DE3F220912}" destId="{F85E933B-14C5-468D-8C77-78E077922ED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B83525-70EF-492F-9CF4-C55FD9A1738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746EA7A-BAFB-47FF-94FA-637329B8B621}">
      <dgm:prSet phldrT="[Texte]"/>
      <dgm:spPr/>
      <dgm:t>
        <a:bodyPr/>
        <a:lstStyle/>
        <a:p>
          <a:pPr algn="ctr"/>
          <a:r>
            <a:rPr lang="fr-FR" b="1" u="sng" dirty="0">
              <a:solidFill>
                <a:schemeClr val="tx1"/>
              </a:solidFill>
            </a:rPr>
            <a:t>Culture générale et expression</a:t>
          </a:r>
        </a:p>
      </dgm:t>
    </dgm:pt>
    <dgm:pt modelId="{CBB05A3F-3462-424D-B0CD-9D7DBE4ADB05}" type="parTrans" cxnId="{915D22C5-DAC6-4A46-943A-6D58BE6896EA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448B684-59A9-4869-BA7E-53CFA180594B}" type="sibTrans" cxnId="{915D22C5-DAC6-4A46-943A-6D58BE6896EA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92425C09-EB9F-4D5A-9339-793CB4CFA870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Respecter les contraintes de la langue écrite</a:t>
          </a:r>
        </a:p>
      </dgm:t>
    </dgm:pt>
    <dgm:pt modelId="{9B87BC04-BB7C-4EDE-A259-5EF31C14F8A9}" type="parTrans" cxnId="{121BB163-109E-4981-B87B-151F07E71E9C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FC31AE45-09D8-4E3D-A5B8-98E9497CE89D}" type="sibTrans" cxnId="{121BB163-109E-4981-B87B-151F07E71E9C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97B97D3-D5FB-4958-9B1C-539FC6F8F784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Synthétiser les informations</a:t>
          </a:r>
        </a:p>
      </dgm:t>
    </dgm:pt>
    <dgm:pt modelId="{5B928AE4-08C4-4602-A27B-80AD95067109}" type="parTrans" cxnId="{62466D8D-15E0-4BB0-A0A3-CE546A23F62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461E414-91F9-44EC-B3D1-3AE42A2DD3FE}" type="sibTrans" cxnId="{62466D8D-15E0-4BB0-A0A3-CE546A23F62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6806B674-BFD0-4123-AFE0-B06D95033A11}">
      <dgm:prSet phldrT="[Texte]"/>
      <dgm:spPr/>
      <dgm:t>
        <a:bodyPr/>
        <a:lstStyle/>
        <a:p>
          <a:pPr algn="ctr"/>
          <a:r>
            <a:rPr lang="fr-FR" b="1" u="sng" dirty="0">
              <a:solidFill>
                <a:schemeClr val="tx1"/>
              </a:solidFill>
            </a:rPr>
            <a:t>Langues vivantes</a:t>
          </a:r>
        </a:p>
      </dgm:t>
    </dgm:pt>
    <dgm:pt modelId="{3E2B2B3D-4CD3-496B-A6BE-373B12E2781D}" type="parTrans" cxnId="{D0E3E2DB-C020-46CA-A48E-D8DE47DCA6E6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A8BF00FE-1B7F-40C6-9D24-CEB603598061}" type="sibTrans" cxnId="{D0E3E2DB-C020-46CA-A48E-D8DE47DCA6E6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D28ED26-93FE-4DB2-86C3-8AD26169326C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Compréhension de documents écrits</a:t>
          </a:r>
        </a:p>
      </dgm:t>
    </dgm:pt>
    <dgm:pt modelId="{3C04862E-4671-4C4A-8ACF-CC79F57AEE4C}" type="parTrans" cxnId="{B65471BF-5699-4A60-9FD9-47975921C23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6F145BB4-185C-4168-9CB6-6AFCD2866631}" type="sibTrans" cxnId="{B65471BF-5699-4A60-9FD9-47975921C23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4F62E87-2B1F-4363-A67D-DBF10DA6F22E}">
      <dgm:prSet phldrT="[Texte]"/>
      <dgm:spPr/>
      <dgm:t>
        <a:bodyPr/>
        <a:lstStyle/>
        <a:p>
          <a:pPr algn="ctr"/>
          <a:r>
            <a:rPr lang="fr-FR" b="1" u="sng" dirty="0">
              <a:solidFill>
                <a:schemeClr val="tx1"/>
              </a:solidFill>
            </a:rPr>
            <a:t>CEJM</a:t>
          </a:r>
        </a:p>
      </dgm:t>
    </dgm:pt>
    <dgm:pt modelId="{2307E19C-2081-461D-8BC4-DAE70A1A9969}" type="parTrans" cxnId="{9106A675-8990-4120-A2F4-3E1F74322D5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15B6644-4FE0-4BD0-99F1-DBA79089459C}" type="sibTrans" cxnId="{9106A675-8990-4120-A2F4-3E1F74322D5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34447694-F698-4AD3-A40A-28F00ED0C4E0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Exploiter une base documentaire économique, juridique ou managériale</a:t>
          </a:r>
        </a:p>
      </dgm:t>
    </dgm:pt>
    <dgm:pt modelId="{E795E54B-B371-4F4D-A0EC-DDD6346076A6}" type="parTrans" cxnId="{2AFF8959-0190-4E29-A745-3158A8FC7362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F2225CE4-A653-45D0-BF9A-8F27A82E1D7F}" type="sibTrans" cxnId="{2AFF8959-0190-4E29-A745-3158A8FC7362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DEF9FC9B-102C-467B-A056-BDDE0D2B17FA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Proposer des solutions argumentées et mobilisant des notions et méthodologies EJM</a:t>
          </a:r>
        </a:p>
      </dgm:t>
    </dgm:pt>
    <dgm:pt modelId="{5E359F3B-E195-4E22-9026-9A1C4AF238A8}" type="parTrans" cxnId="{FE3E2AC9-3D1B-4EF2-A815-B99816AFAB2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1C607E0B-B0C8-4BE3-A60E-FC1F178141A4}" type="sibTrans" cxnId="{FE3E2AC9-3D1B-4EF2-A815-B99816AFAB2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C0387C1-40D1-46E4-8466-6E4EA7D3F04A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Répondre de façon argumentée à une question posée en lien avec un document</a:t>
          </a:r>
        </a:p>
      </dgm:t>
    </dgm:pt>
    <dgm:pt modelId="{BCDC711A-3F84-4BFA-9811-4530ED44E971}" type="parTrans" cxnId="{85F066ED-A599-4E2E-8FB7-109F6670D493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52C00DD3-49F4-43F4-9D9F-7731F5B1F8E1}" type="sibTrans" cxnId="{85F066ED-A599-4E2E-8FB7-109F6670D493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3C952ED-5058-4AE4-97E5-B9A98B2D6FBB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Communiquer oralement</a:t>
          </a:r>
        </a:p>
      </dgm:t>
    </dgm:pt>
    <dgm:pt modelId="{03C1057B-FE4F-4A92-A6C5-F079128A1119}" type="parTrans" cxnId="{8FB478C7-FDAC-4613-B4E3-11CBA73606C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0C4744D-4601-4056-883E-2F2732E65897}" type="sibTrans" cxnId="{8FB478C7-FDAC-4613-B4E3-11CBA73606C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4525E13-E110-4313-94D9-23DDEB9C7FD3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Production et interaction orale</a:t>
          </a:r>
        </a:p>
      </dgm:t>
    </dgm:pt>
    <dgm:pt modelId="{C8C5DD8F-5234-46F4-BD70-9BFE09AC4EB1}" type="parTrans" cxnId="{A3EC40A1-BFEE-4F70-B7FE-C8AF910A7534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53EF23BB-C2AC-4B03-BDDE-5E4F55C6094C}" type="sibTrans" cxnId="{A3EC40A1-BFEE-4F70-B7FE-C8AF910A7534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9FA4C576-8BCB-43C2-9769-27C6A1C65943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Etablir un diagnostic préparant à une prise de décision stratégique</a:t>
          </a:r>
        </a:p>
      </dgm:t>
    </dgm:pt>
    <dgm:pt modelId="{6A5CD393-D6EA-4C76-B506-E6DBBC96AF39}" type="parTrans" cxnId="{44A67EE6-5781-4A93-A9D5-0E14D4EE7494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CC3AE5FA-62C0-4BC3-8479-00D6B7DED6C2}" type="sibTrans" cxnId="{44A67EE6-5781-4A93-A9D5-0E14D4EE7494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CB9ECA5-3747-4D07-9E46-AC2154496604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Exposer des analyses et des propositions de manière cohérente et argumentée</a:t>
          </a:r>
        </a:p>
      </dgm:t>
    </dgm:pt>
    <dgm:pt modelId="{D0EF50CB-A4CA-4D60-8EC5-0F88BB883ADC}" type="parTrans" cxnId="{90D77E44-687D-4D74-A70B-6A15BF5186F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3378D4B7-478E-41DF-B227-618A5E295319}" type="sibTrans" cxnId="{90D77E44-687D-4D74-A70B-6A15BF5186F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91508110-F065-48F7-B4B0-69F512E18C7A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Mises en situations professionnelles</a:t>
          </a:r>
        </a:p>
      </dgm:t>
    </dgm:pt>
    <dgm:pt modelId="{C02B6E48-74F4-40D0-8375-A834E11794C9}" type="parTrans" cxnId="{38234150-2591-4193-B5AC-720384583980}">
      <dgm:prSet/>
      <dgm:spPr/>
    </dgm:pt>
    <dgm:pt modelId="{2895DA9F-1EA3-419B-9A22-77D5ABEE80CD}" type="sibTrans" cxnId="{38234150-2591-4193-B5AC-720384583980}">
      <dgm:prSet/>
      <dgm:spPr/>
    </dgm:pt>
    <dgm:pt modelId="{E7A42FD2-6260-4EFF-B47B-B3619FBBFA14}" type="pres">
      <dgm:prSet presAssocID="{CDB83525-70EF-492F-9CF4-C55FD9A1738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B386949-CB5E-4813-B69F-D8E69FEBFE63}" type="pres">
      <dgm:prSet presAssocID="{0746EA7A-BAFB-47FF-94FA-637329B8B621}" presName="node" presStyleLbl="node1" presStyleIdx="0" presStyleCnt="3" custLinFactX="-27849" custLinFactNeighborX="-100000" custLinFactNeighborY="-468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8126E0-45A9-4EBC-9F25-A40CC0C729A1}" type="pres">
      <dgm:prSet presAssocID="{0448B684-59A9-4869-BA7E-53CFA180594B}" presName="sibTrans" presStyleCnt="0"/>
      <dgm:spPr/>
    </dgm:pt>
    <dgm:pt modelId="{D58E5B99-6E33-49AA-9C85-7DF2669FD23C}" type="pres">
      <dgm:prSet presAssocID="{6806B674-BFD0-4123-AFE0-B06D95033A1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4D20A1-6BA8-4E56-8268-F1DA85623EFD}" type="pres">
      <dgm:prSet presAssocID="{A8BF00FE-1B7F-40C6-9D24-CEB603598061}" presName="sibTrans" presStyleCnt="0"/>
      <dgm:spPr/>
    </dgm:pt>
    <dgm:pt modelId="{FAD0757D-82A9-40E7-8627-BC557FEBA6E9}" type="pres">
      <dgm:prSet presAssocID="{24F62E87-2B1F-4363-A67D-DBF10DA6F22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5554B3B-4575-44E3-8DA3-A8BFE9EF6832}" type="presOf" srcId="{0CB9ECA5-3747-4D07-9E46-AC2154496604}" destId="{FAD0757D-82A9-40E7-8627-BC557FEBA6E9}" srcOrd="0" destOrd="4" presId="urn:microsoft.com/office/officeart/2005/8/layout/hList6"/>
    <dgm:cxn modelId="{D0E3E2DB-C020-46CA-A48E-D8DE47DCA6E6}" srcId="{CDB83525-70EF-492F-9CF4-C55FD9A17386}" destId="{6806B674-BFD0-4123-AFE0-B06D95033A11}" srcOrd="1" destOrd="0" parTransId="{3E2B2B3D-4CD3-496B-A6BE-373B12E2781D}" sibTransId="{A8BF00FE-1B7F-40C6-9D24-CEB603598061}"/>
    <dgm:cxn modelId="{B65471BF-5699-4A60-9FD9-47975921C235}" srcId="{6806B674-BFD0-4123-AFE0-B06D95033A11}" destId="{7D28ED26-93FE-4DB2-86C3-8AD26169326C}" srcOrd="0" destOrd="0" parTransId="{3C04862E-4671-4C4A-8ACF-CC79F57AEE4C}" sibTransId="{6F145BB4-185C-4168-9CB6-6AFCD2866631}"/>
    <dgm:cxn modelId="{72EF507B-CF75-46B5-B872-E7EE689CEFC7}" type="presOf" srcId="{CDB83525-70EF-492F-9CF4-C55FD9A17386}" destId="{E7A42FD2-6260-4EFF-B47B-B3619FBBFA14}" srcOrd="0" destOrd="0" presId="urn:microsoft.com/office/officeart/2005/8/layout/hList6"/>
    <dgm:cxn modelId="{50D6A854-6458-4C58-AA07-D10CC445A585}" type="presOf" srcId="{24525E13-E110-4313-94D9-23DDEB9C7FD3}" destId="{D58E5B99-6E33-49AA-9C85-7DF2669FD23C}" srcOrd="0" destOrd="2" presId="urn:microsoft.com/office/officeart/2005/8/layout/hList6"/>
    <dgm:cxn modelId="{4A305F7C-58B5-487F-9B44-8776EE388F51}" type="presOf" srcId="{83C952ED-5058-4AE4-97E5-B9A98B2D6FBB}" destId="{DB386949-CB5E-4813-B69F-D8E69FEBFE63}" srcOrd="0" destOrd="4" presId="urn:microsoft.com/office/officeart/2005/8/layout/hList6"/>
    <dgm:cxn modelId="{8FB478C7-FDAC-4613-B4E3-11CBA73606CE}" srcId="{0746EA7A-BAFB-47FF-94FA-637329B8B621}" destId="{83C952ED-5058-4AE4-97E5-B9A98B2D6FBB}" srcOrd="3" destOrd="0" parTransId="{03C1057B-FE4F-4A92-A6C5-F079128A1119}" sibTransId="{80C4744D-4601-4056-883E-2F2732E65897}"/>
    <dgm:cxn modelId="{121BB163-109E-4981-B87B-151F07E71E9C}" srcId="{0746EA7A-BAFB-47FF-94FA-637329B8B621}" destId="{92425C09-EB9F-4D5A-9339-793CB4CFA870}" srcOrd="0" destOrd="0" parTransId="{9B87BC04-BB7C-4EDE-A259-5EF31C14F8A9}" sibTransId="{FC31AE45-09D8-4E3D-A5B8-98E9497CE89D}"/>
    <dgm:cxn modelId="{FE3E2AC9-3D1B-4EF2-A815-B99816AFAB2E}" srcId="{24F62E87-2B1F-4363-A67D-DBF10DA6F22E}" destId="{DEF9FC9B-102C-467B-A056-BDDE0D2B17FA}" srcOrd="1" destOrd="0" parTransId="{5E359F3B-E195-4E22-9026-9A1C4AF238A8}" sibTransId="{1C607E0B-B0C8-4BE3-A60E-FC1F178141A4}"/>
    <dgm:cxn modelId="{44A67EE6-5781-4A93-A9D5-0E14D4EE7494}" srcId="{24F62E87-2B1F-4363-A67D-DBF10DA6F22E}" destId="{9FA4C576-8BCB-43C2-9769-27C6A1C65943}" srcOrd="2" destOrd="0" parTransId="{6A5CD393-D6EA-4C76-B506-E6DBBC96AF39}" sibTransId="{CC3AE5FA-62C0-4BC3-8479-00D6B7DED6C2}"/>
    <dgm:cxn modelId="{EC9DF6DA-EF0D-416B-9FED-B3123453399E}" type="presOf" srcId="{24F62E87-2B1F-4363-A67D-DBF10DA6F22E}" destId="{FAD0757D-82A9-40E7-8627-BC557FEBA6E9}" srcOrd="0" destOrd="0" presId="urn:microsoft.com/office/officeart/2005/8/layout/hList6"/>
    <dgm:cxn modelId="{85F066ED-A599-4E2E-8FB7-109F6670D493}" srcId="{0746EA7A-BAFB-47FF-94FA-637329B8B621}" destId="{BC0387C1-40D1-46E4-8466-6E4EA7D3F04A}" srcOrd="2" destOrd="0" parTransId="{BCDC711A-3F84-4BFA-9811-4530ED44E971}" sibTransId="{52C00DD3-49F4-43F4-9D9F-7731F5B1F8E1}"/>
    <dgm:cxn modelId="{0F1D3B5F-303F-4A3C-93C3-090A4A8A157E}" type="presOf" srcId="{9FA4C576-8BCB-43C2-9769-27C6A1C65943}" destId="{FAD0757D-82A9-40E7-8627-BC557FEBA6E9}" srcOrd="0" destOrd="3" presId="urn:microsoft.com/office/officeart/2005/8/layout/hList6"/>
    <dgm:cxn modelId="{A3EC40A1-BFEE-4F70-B7FE-C8AF910A7534}" srcId="{6806B674-BFD0-4123-AFE0-B06D95033A11}" destId="{24525E13-E110-4313-94D9-23DDEB9C7FD3}" srcOrd="1" destOrd="0" parTransId="{C8C5DD8F-5234-46F4-BD70-9BFE09AC4EB1}" sibTransId="{53EF23BB-C2AC-4B03-BDDE-5E4F55C6094C}"/>
    <dgm:cxn modelId="{67C79DBE-8D0D-49ED-9AB0-B4FA5C275AEF}" type="presOf" srcId="{92425C09-EB9F-4D5A-9339-793CB4CFA870}" destId="{DB386949-CB5E-4813-B69F-D8E69FEBFE63}" srcOrd="0" destOrd="1" presId="urn:microsoft.com/office/officeart/2005/8/layout/hList6"/>
    <dgm:cxn modelId="{62466D8D-15E0-4BB0-A0A3-CE546A23F625}" srcId="{0746EA7A-BAFB-47FF-94FA-637329B8B621}" destId="{797B97D3-D5FB-4958-9B1C-539FC6F8F784}" srcOrd="1" destOrd="0" parTransId="{5B928AE4-08C4-4602-A27B-80AD95067109}" sibTransId="{7461E414-91F9-44EC-B3D1-3AE42A2DD3FE}"/>
    <dgm:cxn modelId="{697EEC65-F4A6-411C-A465-72C536B59B81}" type="presOf" srcId="{91508110-F065-48F7-B4B0-69F512E18C7A}" destId="{D58E5B99-6E33-49AA-9C85-7DF2669FD23C}" srcOrd="0" destOrd="3" presId="urn:microsoft.com/office/officeart/2005/8/layout/hList6"/>
    <dgm:cxn modelId="{9106A675-8990-4120-A2F4-3E1F74322D58}" srcId="{CDB83525-70EF-492F-9CF4-C55FD9A17386}" destId="{24F62E87-2B1F-4363-A67D-DBF10DA6F22E}" srcOrd="2" destOrd="0" parTransId="{2307E19C-2081-461D-8BC4-DAE70A1A9969}" sibTransId="{715B6644-4FE0-4BD0-99F1-DBA79089459C}"/>
    <dgm:cxn modelId="{2AFF8959-0190-4E29-A745-3158A8FC7362}" srcId="{24F62E87-2B1F-4363-A67D-DBF10DA6F22E}" destId="{34447694-F698-4AD3-A40A-28F00ED0C4E0}" srcOrd="0" destOrd="0" parTransId="{E795E54B-B371-4F4D-A0EC-DDD6346076A6}" sibTransId="{F2225CE4-A653-45D0-BF9A-8F27A82E1D7F}"/>
    <dgm:cxn modelId="{BFBCACF3-ED0D-43AA-9A9D-68F59D5FFAE6}" type="presOf" srcId="{7D28ED26-93FE-4DB2-86C3-8AD26169326C}" destId="{D58E5B99-6E33-49AA-9C85-7DF2669FD23C}" srcOrd="0" destOrd="1" presId="urn:microsoft.com/office/officeart/2005/8/layout/hList6"/>
    <dgm:cxn modelId="{5E2CD4D1-AB71-4435-87EE-AC5C1E63675F}" type="presOf" srcId="{6806B674-BFD0-4123-AFE0-B06D95033A11}" destId="{D58E5B99-6E33-49AA-9C85-7DF2669FD23C}" srcOrd="0" destOrd="0" presId="urn:microsoft.com/office/officeart/2005/8/layout/hList6"/>
    <dgm:cxn modelId="{38234150-2591-4193-B5AC-720384583980}" srcId="{6806B674-BFD0-4123-AFE0-B06D95033A11}" destId="{91508110-F065-48F7-B4B0-69F512E18C7A}" srcOrd="2" destOrd="0" parTransId="{C02B6E48-74F4-40D0-8375-A834E11794C9}" sibTransId="{2895DA9F-1EA3-419B-9A22-77D5ABEE80CD}"/>
    <dgm:cxn modelId="{7D0899E4-3F61-47FE-B0B5-8B189ABF12B3}" type="presOf" srcId="{797B97D3-D5FB-4958-9B1C-539FC6F8F784}" destId="{DB386949-CB5E-4813-B69F-D8E69FEBFE63}" srcOrd="0" destOrd="2" presId="urn:microsoft.com/office/officeart/2005/8/layout/hList6"/>
    <dgm:cxn modelId="{915D22C5-DAC6-4A46-943A-6D58BE6896EA}" srcId="{CDB83525-70EF-492F-9CF4-C55FD9A17386}" destId="{0746EA7A-BAFB-47FF-94FA-637329B8B621}" srcOrd="0" destOrd="0" parTransId="{CBB05A3F-3462-424D-B0CD-9D7DBE4ADB05}" sibTransId="{0448B684-59A9-4869-BA7E-53CFA180594B}"/>
    <dgm:cxn modelId="{D141C951-1722-4B3F-B939-C7A0B4516319}" type="presOf" srcId="{34447694-F698-4AD3-A40A-28F00ED0C4E0}" destId="{FAD0757D-82A9-40E7-8627-BC557FEBA6E9}" srcOrd="0" destOrd="1" presId="urn:microsoft.com/office/officeart/2005/8/layout/hList6"/>
    <dgm:cxn modelId="{91F4C9E5-D78C-4A95-AD64-29A6CBFC48A4}" type="presOf" srcId="{BC0387C1-40D1-46E4-8466-6E4EA7D3F04A}" destId="{DB386949-CB5E-4813-B69F-D8E69FEBFE63}" srcOrd="0" destOrd="3" presId="urn:microsoft.com/office/officeart/2005/8/layout/hList6"/>
    <dgm:cxn modelId="{17E8563D-2951-418A-82A6-7E93B1CA027D}" type="presOf" srcId="{DEF9FC9B-102C-467B-A056-BDDE0D2B17FA}" destId="{FAD0757D-82A9-40E7-8627-BC557FEBA6E9}" srcOrd="0" destOrd="2" presId="urn:microsoft.com/office/officeart/2005/8/layout/hList6"/>
    <dgm:cxn modelId="{3584A4AD-6E4D-4CE8-8DD2-A1B73ED4AD5D}" type="presOf" srcId="{0746EA7A-BAFB-47FF-94FA-637329B8B621}" destId="{DB386949-CB5E-4813-B69F-D8E69FEBFE63}" srcOrd="0" destOrd="0" presId="urn:microsoft.com/office/officeart/2005/8/layout/hList6"/>
    <dgm:cxn modelId="{90D77E44-687D-4D74-A70B-6A15BF5186F1}" srcId="{24F62E87-2B1F-4363-A67D-DBF10DA6F22E}" destId="{0CB9ECA5-3747-4D07-9E46-AC2154496604}" srcOrd="3" destOrd="0" parTransId="{D0EF50CB-A4CA-4D60-8EC5-0F88BB883ADC}" sibTransId="{3378D4B7-478E-41DF-B227-618A5E295319}"/>
    <dgm:cxn modelId="{FCAFCA8F-C9AD-4A37-8C29-1379DE0E0AF8}" type="presParOf" srcId="{E7A42FD2-6260-4EFF-B47B-B3619FBBFA14}" destId="{DB386949-CB5E-4813-B69F-D8E69FEBFE63}" srcOrd="0" destOrd="0" presId="urn:microsoft.com/office/officeart/2005/8/layout/hList6"/>
    <dgm:cxn modelId="{D79D4178-740C-4F85-8416-879B83EF62EA}" type="presParOf" srcId="{E7A42FD2-6260-4EFF-B47B-B3619FBBFA14}" destId="{438126E0-45A9-4EBC-9F25-A40CC0C729A1}" srcOrd="1" destOrd="0" presId="urn:microsoft.com/office/officeart/2005/8/layout/hList6"/>
    <dgm:cxn modelId="{7E093D83-0AC9-4538-9369-0088EA478620}" type="presParOf" srcId="{E7A42FD2-6260-4EFF-B47B-B3619FBBFA14}" destId="{D58E5B99-6E33-49AA-9C85-7DF2669FD23C}" srcOrd="2" destOrd="0" presId="urn:microsoft.com/office/officeart/2005/8/layout/hList6"/>
    <dgm:cxn modelId="{51F4150D-1C7C-4721-8BE3-62DB6238C79D}" type="presParOf" srcId="{E7A42FD2-6260-4EFF-B47B-B3619FBBFA14}" destId="{554D20A1-6BA8-4E56-8268-F1DA85623EFD}" srcOrd="3" destOrd="0" presId="urn:microsoft.com/office/officeart/2005/8/layout/hList6"/>
    <dgm:cxn modelId="{27DA1E3E-9DF6-44A5-A42B-BD94485581E4}" type="presParOf" srcId="{E7A42FD2-6260-4EFF-B47B-B3619FBBFA14}" destId="{FAD0757D-82A9-40E7-8627-BC557FEBA6E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B83525-70EF-492F-9CF4-C55FD9A17386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746EA7A-BAFB-47FF-94FA-637329B8B621}">
      <dgm:prSet phldrT="[Texte]"/>
      <dgm:spPr/>
      <dgm:t>
        <a:bodyPr/>
        <a:lstStyle/>
        <a:p>
          <a:pPr algn="ctr"/>
          <a:r>
            <a:rPr lang="fr-FR" b="1" u="sng" dirty="0">
              <a:solidFill>
                <a:schemeClr val="tx1"/>
              </a:solidFill>
            </a:rPr>
            <a:t>Relation commerciale interculturelle</a:t>
          </a:r>
        </a:p>
      </dgm:t>
    </dgm:pt>
    <dgm:pt modelId="{CBB05A3F-3462-424D-B0CD-9D7DBE4ADB05}" type="parTrans" cxnId="{915D22C5-DAC6-4A46-943A-6D58BE6896EA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0448B684-59A9-4869-BA7E-53CFA180594B}" type="sibTrans" cxnId="{915D22C5-DAC6-4A46-943A-6D58BE6896EA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92425C09-EB9F-4D5A-9339-793CB4CFA870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Exploiter les données clients / fournisseurs.</a:t>
          </a:r>
        </a:p>
      </dgm:t>
    </dgm:pt>
    <dgm:pt modelId="{9B87BC04-BB7C-4EDE-A259-5EF31C14F8A9}" type="parTrans" cxnId="{121BB163-109E-4981-B87B-151F07E71E9C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FC31AE45-09D8-4E3D-A5B8-98E9497CE89D}" type="sibTrans" cxnId="{121BB163-109E-4981-B87B-151F07E71E9C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97B97D3-D5FB-4958-9B1C-539FC6F8F784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Gérer la relation commerciale internationale, écrite et orale en français et en anglais</a:t>
          </a:r>
        </a:p>
      </dgm:t>
    </dgm:pt>
    <dgm:pt modelId="{5B928AE4-08C4-4602-A27B-80AD95067109}" type="parTrans" cxnId="{62466D8D-15E0-4BB0-A0A3-CE546A23F62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461E414-91F9-44EC-B3D1-3AE42A2DD3FE}" type="sibTrans" cxnId="{62466D8D-15E0-4BB0-A0A3-CE546A23F62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6806B674-BFD0-4123-AFE0-B06D95033A11}">
      <dgm:prSet phldrT="[Texte]" custT="1"/>
      <dgm:spPr/>
      <dgm:t>
        <a:bodyPr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 dirty="0">
              <a:solidFill>
                <a:schemeClr val="tx1"/>
              </a:solidFill>
              <a:latin typeface="Trebuchet MS" panose="020B0603020202020204"/>
              <a:ea typeface="+mn-ea"/>
              <a:cs typeface="+mn-cs"/>
            </a:rPr>
            <a:t>Mise en œuvre des opérations internationales</a:t>
          </a:r>
        </a:p>
      </dgm:t>
    </dgm:pt>
    <dgm:pt modelId="{3E2B2B3D-4CD3-496B-A6BE-373B12E2781D}" type="parTrans" cxnId="{D0E3E2DB-C020-46CA-A48E-D8DE47DCA6E6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A8BF00FE-1B7F-40C6-9D24-CEB603598061}" type="sibTrans" cxnId="{D0E3E2DB-C020-46CA-A48E-D8DE47DCA6E6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D28ED26-93FE-4DB2-86C3-8AD26169326C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200" kern="1200" dirty="0">
              <a:solidFill>
                <a:schemeClr val="tx1"/>
              </a:solidFill>
            </a:rPr>
            <a:t> </a:t>
          </a:r>
          <a:r>
            <a:rPr lang="fr-FR" sz="1400" kern="1200" dirty="0">
              <a:solidFill>
                <a:schemeClr val="tx1"/>
              </a:solidFill>
            </a:rPr>
            <a:t>Organiser, contrôler et suivre la réalisation d’un contrat international</a:t>
          </a:r>
        </a:p>
      </dgm:t>
    </dgm:pt>
    <dgm:pt modelId="{3C04862E-4671-4C4A-8ACF-CC79F57AEE4C}" type="parTrans" cxnId="{B65471BF-5699-4A60-9FD9-47975921C23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6F145BB4-185C-4168-9CB6-6AFCD2866631}" type="sibTrans" cxnId="{B65471BF-5699-4A60-9FD9-47975921C23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16D414E-16A5-49FB-B2DB-775D79DE3074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Evaluer les conséquences des choix opérés</a:t>
          </a:r>
        </a:p>
      </dgm:t>
    </dgm:pt>
    <dgm:pt modelId="{9953D641-09F3-42EC-AA24-5A2813E983A3}" type="parTrans" cxnId="{8F8858BC-0F8A-46DF-829C-B51F86806B1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A4C152C1-D022-48B2-9E18-913789F7792C}" type="sibTrans" cxnId="{8F8858BC-0F8A-46DF-829C-B51F86806B1B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4F62E87-2B1F-4363-A67D-DBF10DA6F22E}">
      <dgm:prSet phldrT="[Texte]" custT="1"/>
      <dgm:spPr/>
      <dgm:t>
        <a:bodyPr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 dirty="0">
              <a:solidFill>
                <a:schemeClr val="tx1"/>
              </a:solidFill>
              <a:latin typeface="Trebuchet MS" panose="020B0603020202020204"/>
              <a:ea typeface="+mn-ea"/>
              <a:cs typeface="+mn-cs"/>
            </a:rPr>
            <a:t>Développement commercial international</a:t>
          </a:r>
        </a:p>
      </dgm:t>
    </dgm:pt>
    <dgm:pt modelId="{2307E19C-2081-461D-8BC4-DAE70A1A9969}" type="parTrans" cxnId="{9106A675-8990-4120-A2F4-3E1F74322D5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15B6644-4FE0-4BD0-99F1-DBA79089459C}" type="sibTrans" cxnId="{9106A675-8990-4120-A2F4-3E1F74322D5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34447694-F698-4AD3-A40A-28F00ED0C4E0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Réaliser une veille sur l’environnement global de l’entreprise</a:t>
          </a:r>
        </a:p>
      </dgm:t>
    </dgm:pt>
    <dgm:pt modelId="{E795E54B-B371-4F4D-A0EC-DDD6346076A6}" type="parTrans" cxnId="{2AFF8959-0190-4E29-A745-3158A8FC7362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F2225CE4-A653-45D0-BF9A-8F27A82E1D7F}" type="sibTrans" cxnId="{2AFF8959-0190-4E29-A745-3158A8FC7362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DEF9FC9B-102C-467B-A056-BDDE0D2B17FA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Analyser et synthétiser les informations sur un marché cible</a:t>
          </a:r>
        </a:p>
      </dgm:t>
    </dgm:pt>
    <dgm:pt modelId="{5E359F3B-E195-4E22-9026-9A1C4AF238A8}" type="parTrans" cxnId="{FE3E2AC9-3D1B-4EF2-A815-B99816AFAB2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1C607E0B-B0C8-4BE3-A60E-FC1F178141A4}" type="sibTrans" cxnId="{FE3E2AC9-3D1B-4EF2-A815-B99816AFAB2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A6B50876-EA3C-4836-92C0-1930CEE0B4A0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Suivi de la relation client / fournisseur</a:t>
          </a:r>
        </a:p>
      </dgm:t>
    </dgm:pt>
    <dgm:pt modelId="{73C8E6E5-2A06-4733-931C-33F7800A7132}" type="parTrans" cxnId="{8639ABCC-C03E-432E-9D73-918E2AA448C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9A46E3E3-F2AC-4B5A-A1F2-F390A56BB126}" type="sibTrans" cxnId="{8639ABCC-C03E-432E-9D73-918E2AA448C1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F78F3CAC-91F0-46BE-9964-12AB4A993EAC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Assurer la coordination des services de l’organisation</a:t>
          </a:r>
        </a:p>
      </dgm:t>
    </dgm:pt>
    <dgm:pt modelId="{D328A1D9-3DA9-460C-AA4B-91D6EEA9E25D}" type="parTrans" cxnId="{04C5584B-2116-45EB-A52A-DB614688B8DD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45CA059-922C-4125-85E4-3F306B0F23F7}" type="sibTrans" cxnId="{04C5584B-2116-45EB-A52A-DB614688B8DD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23B48D5F-95DE-47ED-8568-C7035464CEC6}">
      <dgm:prSet phldrT="[Texte]"/>
      <dgm:spPr/>
      <dgm:t>
        <a:bodyPr/>
        <a:lstStyle/>
        <a:p>
          <a:pPr algn="l"/>
          <a:r>
            <a:rPr lang="fr-FR" dirty="0">
              <a:solidFill>
                <a:schemeClr val="tx1"/>
              </a:solidFill>
            </a:rPr>
            <a:t>Animer un réseau professionnel en France et à l’étranger</a:t>
          </a:r>
        </a:p>
      </dgm:t>
    </dgm:pt>
    <dgm:pt modelId="{7B9A2495-2D07-4BEF-908C-92AF7E8CEB67}" type="parTrans" cxnId="{FB50B42C-54E7-4213-8B18-5745A7E83C8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1E745C75-3243-4D16-8102-07E014DEB5D7}" type="sibTrans" cxnId="{FB50B42C-54E7-4213-8B18-5745A7E83C8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4E8375C-3EBB-4682-A8B3-9F000851F5C5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Mesurer les risques, les sinistres et les litiges et gérer leur couverture</a:t>
          </a:r>
        </a:p>
      </dgm:t>
    </dgm:pt>
    <dgm:pt modelId="{B976BC0C-C715-4492-B68E-94DDB04DF015}" type="parTrans" cxnId="{8F91F156-0F59-4639-9A0E-E290233D480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3EDA794-8999-4D32-9441-4E9961F99F03}" type="sibTrans" cxnId="{8F91F156-0F59-4639-9A0E-E290233D480E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28460B1-94C4-4110-AE51-87FB20A08B0C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Contrôler et suivre les processus de la chaine documentaire</a:t>
          </a:r>
        </a:p>
      </dgm:t>
    </dgm:pt>
    <dgm:pt modelId="{EFD951DB-1680-4CB9-A508-36B53BFEB54F}" type="parTrans" cxnId="{EC4AC70E-E8D3-4FD3-BCF6-6F4C3F495774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0A75F56-FC08-4AAE-A15E-404DAFE7718D}" type="sibTrans" cxnId="{EC4AC70E-E8D3-4FD3-BCF6-6F4C3F495774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FB133E5-53B4-4837-8381-383E307F9CD3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Evaluer des prestataires </a:t>
          </a:r>
        </a:p>
      </dgm:t>
    </dgm:pt>
    <dgm:pt modelId="{A44F4D83-EBB4-43FA-80FA-451518028971}" type="parTrans" cxnId="{3A42FAE8-1890-4D8A-ABE8-4CD12093775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79C12DEC-D535-4641-A274-865225AE2A13}" type="sibTrans" cxnId="{3A42FAE8-1890-4D8A-ABE8-4CD120937758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B7DB6CD5-8EF9-4D23-95C8-93D77594EBBD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Recenser et identifier des modalités de déploiement sur un marché cible</a:t>
          </a:r>
        </a:p>
      </dgm:t>
    </dgm:pt>
    <dgm:pt modelId="{672B66C1-9CAC-47A2-8B0F-66607E7F79D4}" type="parTrans" cxnId="{6F772185-23C2-4A2C-8228-259BF475375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322DADD6-F773-48E2-ABED-15EA6F0E62C5}" type="sibTrans" cxnId="{6F772185-23C2-4A2C-8228-259BF475375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AE236A9-F9F9-43DD-B29F-A9E0D8B8B9CB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Contribuer aux développement international de l’entreprise</a:t>
          </a:r>
        </a:p>
      </dgm:t>
    </dgm:pt>
    <dgm:pt modelId="{3CE3A4E1-8CE5-4AD2-A6A4-37E095463887}" type="parTrans" cxnId="{3F598076-CDB8-449D-893B-3BF6089A8C0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027A63F-64AE-46F6-A274-0C79731786D9}" type="sibTrans" cxnId="{3F598076-CDB8-449D-893B-3BF6089A8C05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872F2857-AB34-4F08-BC22-444DD5F39585}">
      <dgm:prSet phldrT="[Texte]" custT="1"/>
      <dgm:spPr/>
      <dgm:t>
        <a:bodyPr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fr-FR" sz="1400" kern="1200" dirty="0">
              <a:solidFill>
                <a:schemeClr val="tx1"/>
              </a:solidFill>
            </a:rPr>
            <a:t> Participer à la prospection commerciale</a:t>
          </a:r>
        </a:p>
      </dgm:t>
    </dgm:pt>
    <dgm:pt modelId="{403C86A2-7F73-486A-A172-6FBA9381FF3A}" type="parTrans" cxnId="{7C12A5C8-3F81-490D-BAA4-44A45A0060B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6B87CCBE-B5D4-4704-9F3E-2CACB57FF675}" type="sibTrans" cxnId="{7C12A5C8-3F81-490D-BAA4-44A45A0060B9}">
      <dgm:prSet/>
      <dgm:spPr/>
      <dgm:t>
        <a:bodyPr/>
        <a:lstStyle/>
        <a:p>
          <a:endParaRPr lang="fr-FR">
            <a:solidFill>
              <a:schemeClr val="bg1"/>
            </a:solidFill>
          </a:endParaRPr>
        </a:p>
      </dgm:t>
    </dgm:pt>
    <dgm:pt modelId="{E7A42FD2-6260-4EFF-B47B-B3619FBBFA14}" type="pres">
      <dgm:prSet presAssocID="{CDB83525-70EF-492F-9CF4-C55FD9A1738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B386949-CB5E-4813-B69F-D8E69FEBFE63}" type="pres">
      <dgm:prSet presAssocID="{0746EA7A-BAFB-47FF-94FA-637329B8B62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38126E0-45A9-4EBC-9F25-A40CC0C729A1}" type="pres">
      <dgm:prSet presAssocID="{0448B684-59A9-4869-BA7E-53CFA180594B}" presName="sibTrans" presStyleCnt="0"/>
      <dgm:spPr/>
    </dgm:pt>
    <dgm:pt modelId="{D58E5B99-6E33-49AA-9C85-7DF2669FD23C}" type="pres">
      <dgm:prSet presAssocID="{6806B674-BFD0-4123-AFE0-B06D95033A1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4D20A1-6BA8-4E56-8268-F1DA85623EFD}" type="pres">
      <dgm:prSet presAssocID="{A8BF00FE-1B7F-40C6-9D24-CEB603598061}" presName="sibTrans" presStyleCnt="0"/>
      <dgm:spPr/>
    </dgm:pt>
    <dgm:pt modelId="{FAD0757D-82A9-40E7-8627-BC557FEBA6E9}" type="pres">
      <dgm:prSet presAssocID="{24F62E87-2B1F-4363-A67D-DBF10DA6F22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2466D8D-15E0-4BB0-A0A3-CE546A23F625}" srcId="{0746EA7A-BAFB-47FF-94FA-637329B8B621}" destId="{797B97D3-D5FB-4958-9B1C-539FC6F8F784}" srcOrd="1" destOrd="0" parTransId="{5B928AE4-08C4-4602-A27B-80AD95067109}" sibTransId="{7461E414-91F9-44EC-B3D1-3AE42A2DD3FE}"/>
    <dgm:cxn modelId="{38555CD4-24C7-4245-9E72-A09FA3B2A548}" type="presOf" srcId="{872F2857-AB34-4F08-BC22-444DD5F39585}" destId="{FAD0757D-82A9-40E7-8627-BC557FEBA6E9}" srcOrd="0" destOrd="5" presId="urn:microsoft.com/office/officeart/2005/8/layout/hList6"/>
    <dgm:cxn modelId="{FB50B42C-54E7-4213-8B18-5745A7E83C88}" srcId="{0746EA7A-BAFB-47FF-94FA-637329B8B621}" destId="{23B48D5F-95DE-47ED-8568-C7035464CEC6}" srcOrd="4" destOrd="0" parTransId="{7B9A2495-2D07-4BEF-908C-92AF7E8CEB67}" sibTransId="{1E745C75-3243-4D16-8102-07E014DEB5D7}"/>
    <dgm:cxn modelId="{8F91F156-0F59-4639-9A0E-E290233D480E}" srcId="{6806B674-BFD0-4123-AFE0-B06D95033A11}" destId="{84E8375C-3EBB-4682-A8B3-9F000851F5C5}" srcOrd="2" destOrd="0" parTransId="{B976BC0C-C715-4492-B68E-94DDB04DF015}" sibTransId="{E3EDA794-8999-4D32-9441-4E9961F99F03}"/>
    <dgm:cxn modelId="{528DB7F5-D355-4E7E-B442-D2B16F6BC440}" type="presOf" srcId="{B16D414E-16A5-49FB-B2DB-775D79DE3074}" destId="{D58E5B99-6E33-49AA-9C85-7DF2669FD23C}" srcOrd="0" destOrd="2" presId="urn:microsoft.com/office/officeart/2005/8/layout/hList6"/>
    <dgm:cxn modelId="{5AFCEF61-C184-40DD-ACFE-BB928F8F6CF4}" type="presOf" srcId="{728460B1-94C4-4110-AE51-87FB20A08B0C}" destId="{D58E5B99-6E33-49AA-9C85-7DF2669FD23C}" srcOrd="0" destOrd="4" presId="urn:microsoft.com/office/officeart/2005/8/layout/hList6"/>
    <dgm:cxn modelId="{E155034D-6628-4F24-9AD0-5BE1C84A4C0F}" type="presOf" srcId="{B7DB6CD5-8EF9-4D23-95C8-93D77594EBBD}" destId="{FAD0757D-82A9-40E7-8627-BC557FEBA6E9}" srcOrd="0" destOrd="3" presId="urn:microsoft.com/office/officeart/2005/8/layout/hList6"/>
    <dgm:cxn modelId="{8639ABCC-C03E-432E-9D73-918E2AA448C1}" srcId="{0746EA7A-BAFB-47FF-94FA-637329B8B621}" destId="{A6B50876-EA3C-4836-92C0-1930CEE0B4A0}" srcOrd="2" destOrd="0" parTransId="{73C8E6E5-2A06-4733-931C-33F7800A7132}" sibTransId="{9A46E3E3-F2AC-4B5A-A1F2-F390A56BB126}"/>
    <dgm:cxn modelId="{2AFF8959-0190-4E29-A745-3158A8FC7362}" srcId="{24F62E87-2B1F-4363-A67D-DBF10DA6F22E}" destId="{34447694-F698-4AD3-A40A-28F00ED0C4E0}" srcOrd="0" destOrd="0" parTransId="{E795E54B-B371-4F4D-A0EC-DDD6346076A6}" sibTransId="{F2225CE4-A653-45D0-BF9A-8F27A82E1D7F}"/>
    <dgm:cxn modelId="{67C79DBE-8D0D-49ED-9AB0-B4FA5C275AEF}" type="presOf" srcId="{92425C09-EB9F-4D5A-9339-793CB4CFA870}" destId="{DB386949-CB5E-4813-B69F-D8E69FEBFE63}" srcOrd="0" destOrd="1" presId="urn:microsoft.com/office/officeart/2005/8/layout/hList6"/>
    <dgm:cxn modelId="{7D0899E4-3F61-47FE-B0B5-8B189ABF12B3}" type="presOf" srcId="{797B97D3-D5FB-4958-9B1C-539FC6F8F784}" destId="{DB386949-CB5E-4813-B69F-D8E69FEBFE63}" srcOrd="0" destOrd="2" presId="urn:microsoft.com/office/officeart/2005/8/layout/hList6"/>
    <dgm:cxn modelId="{B65471BF-5699-4A60-9FD9-47975921C235}" srcId="{6806B674-BFD0-4123-AFE0-B06D95033A11}" destId="{7D28ED26-93FE-4DB2-86C3-8AD26169326C}" srcOrd="0" destOrd="0" parTransId="{3C04862E-4671-4C4A-8ACF-CC79F57AEE4C}" sibTransId="{6F145BB4-185C-4168-9CB6-6AFCD2866631}"/>
    <dgm:cxn modelId="{D141C951-1722-4B3F-B939-C7A0B4516319}" type="presOf" srcId="{34447694-F698-4AD3-A40A-28F00ED0C4E0}" destId="{FAD0757D-82A9-40E7-8627-BC557FEBA6E9}" srcOrd="0" destOrd="1" presId="urn:microsoft.com/office/officeart/2005/8/layout/hList6"/>
    <dgm:cxn modelId="{FE3E2AC9-3D1B-4EF2-A815-B99816AFAB2E}" srcId="{24F62E87-2B1F-4363-A67D-DBF10DA6F22E}" destId="{DEF9FC9B-102C-467B-A056-BDDE0D2B17FA}" srcOrd="1" destOrd="0" parTransId="{5E359F3B-E195-4E22-9026-9A1C4AF238A8}" sibTransId="{1C607E0B-B0C8-4BE3-A60E-FC1F178141A4}"/>
    <dgm:cxn modelId="{72EF507B-CF75-46B5-B872-E7EE689CEFC7}" type="presOf" srcId="{CDB83525-70EF-492F-9CF4-C55FD9A17386}" destId="{E7A42FD2-6260-4EFF-B47B-B3619FBBFA14}" srcOrd="0" destOrd="0" presId="urn:microsoft.com/office/officeart/2005/8/layout/hList6"/>
    <dgm:cxn modelId="{3F598076-CDB8-449D-893B-3BF6089A8C05}" srcId="{24F62E87-2B1F-4363-A67D-DBF10DA6F22E}" destId="{8AE236A9-F9F9-43DD-B29F-A9E0D8B8B9CB}" srcOrd="3" destOrd="0" parTransId="{3CE3A4E1-8CE5-4AD2-A6A4-37E095463887}" sibTransId="{E027A63F-64AE-46F6-A274-0C79731786D9}"/>
    <dgm:cxn modelId="{121BB163-109E-4981-B87B-151F07E71E9C}" srcId="{0746EA7A-BAFB-47FF-94FA-637329B8B621}" destId="{92425C09-EB9F-4D5A-9339-793CB4CFA870}" srcOrd="0" destOrd="0" parTransId="{9B87BC04-BB7C-4EDE-A259-5EF31C14F8A9}" sibTransId="{FC31AE45-09D8-4E3D-A5B8-98E9497CE89D}"/>
    <dgm:cxn modelId="{00D952B9-E06B-4BEB-B5BA-9ABE27A3C353}" type="presOf" srcId="{A6B50876-EA3C-4836-92C0-1930CEE0B4A0}" destId="{DB386949-CB5E-4813-B69F-D8E69FEBFE63}" srcOrd="0" destOrd="3" presId="urn:microsoft.com/office/officeart/2005/8/layout/hList6"/>
    <dgm:cxn modelId="{D0E3E2DB-C020-46CA-A48E-D8DE47DCA6E6}" srcId="{CDB83525-70EF-492F-9CF4-C55FD9A17386}" destId="{6806B674-BFD0-4123-AFE0-B06D95033A11}" srcOrd="1" destOrd="0" parTransId="{3E2B2B3D-4CD3-496B-A6BE-373B12E2781D}" sibTransId="{A8BF00FE-1B7F-40C6-9D24-CEB603598061}"/>
    <dgm:cxn modelId="{65A247DE-C016-45E8-9874-1570A238D90E}" type="presOf" srcId="{84E8375C-3EBB-4682-A8B3-9F000851F5C5}" destId="{D58E5B99-6E33-49AA-9C85-7DF2669FD23C}" srcOrd="0" destOrd="3" presId="urn:microsoft.com/office/officeart/2005/8/layout/hList6"/>
    <dgm:cxn modelId="{EC9DF6DA-EF0D-416B-9FED-B3123453399E}" type="presOf" srcId="{24F62E87-2B1F-4363-A67D-DBF10DA6F22E}" destId="{FAD0757D-82A9-40E7-8627-BC557FEBA6E9}" srcOrd="0" destOrd="0" presId="urn:microsoft.com/office/officeart/2005/8/layout/hList6"/>
    <dgm:cxn modelId="{8F8858BC-0F8A-46DF-829C-B51F86806B1B}" srcId="{6806B674-BFD0-4123-AFE0-B06D95033A11}" destId="{B16D414E-16A5-49FB-B2DB-775D79DE3074}" srcOrd="1" destOrd="0" parTransId="{9953D641-09F3-42EC-AA24-5A2813E983A3}" sibTransId="{A4C152C1-D022-48B2-9E18-913789F7792C}"/>
    <dgm:cxn modelId="{17E8563D-2951-418A-82A6-7E93B1CA027D}" type="presOf" srcId="{DEF9FC9B-102C-467B-A056-BDDE0D2B17FA}" destId="{FAD0757D-82A9-40E7-8627-BC557FEBA6E9}" srcOrd="0" destOrd="2" presId="urn:microsoft.com/office/officeart/2005/8/layout/hList6"/>
    <dgm:cxn modelId="{F1E1EF1E-E37B-4EBC-9F9F-6C08DB7AD6FB}" type="presOf" srcId="{8AE236A9-F9F9-43DD-B29F-A9E0D8B8B9CB}" destId="{FAD0757D-82A9-40E7-8627-BC557FEBA6E9}" srcOrd="0" destOrd="4" presId="urn:microsoft.com/office/officeart/2005/8/layout/hList6"/>
    <dgm:cxn modelId="{BFBCACF3-ED0D-43AA-9A9D-68F59D5FFAE6}" type="presOf" srcId="{7D28ED26-93FE-4DB2-86C3-8AD26169326C}" destId="{D58E5B99-6E33-49AA-9C85-7DF2669FD23C}" srcOrd="0" destOrd="1" presId="urn:microsoft.com/office/officeart/2005/8/layout/hList6"/>
    <dgm:cxn modelId="{6F772185-23C2-4A2C-8228-259BF4753755}" srcId="{24F62E87-2B1F-4363-A67D-DBF10DA6F22E}" destId="{B7DB6CD5-8EF9-4D23-95C8-93D77594EBBD}" srcOrd="2" destOrd="0" parTransId="{672B66C1-9CAC-47A2-8B0F-66607E7F79D4}" sibTransId="{322DADD6-F773-48E2-ABED-15EA6F0E62C5}"/>
    <dgm:cxn modelId="{EC4AC70E-E8D3-4FD3-BCF6-6F4C3F495774}" srcId="{6806B674-BFD0-4123-AFE0-B06D95033A11}" destId="{728460B1-94C4-4110-AE51-87FB20A08B0C}" srcOrd="3" destOrd="0" parTransId="{EFD951DB-1680-4CB9-A508-36B53BFEB54F}" sibTransId="{B0A75F56-FC08-4AAE-A15E-404DAFE7718D}"/>
    <dgm:cxn modelId="{3584A4AD-6E4D-4CE8-8DD2-A1B73ED4AD5D}" type="presOf" srcId="{0746EA7A-BAFB-47FF-94FA-637329B8B621}" destId="{DB386949-CB5E-4813-B69F-D8E69FEBFE63}" srcOrd="0" destOrd="0" presId="urn:microsoft.com/office/officeart/2005/8/layout/hList6"/>
    <dgm:cxn modelId="{F0AA3C51-1946-4537-8F51-EB781B4C5158}" type="presOf" srcId="{EFB133E5-53B4-4837-8381-383E307F9CD3}" destId="{D58E5B99-6E33-49AA-9C85-7DF2669FD23C}" srcOrd="0" destOrd="5" presId="urn:microsoft.com/office/officeart/2005/8/layout/hList6"/>
    <dgm:cxn modelId="{915D22C5-DAC6-4A46-943A-6D58BE6896EA}" srcId="{CDB83525-70EF-492F-9CF4-C55FD9A17386}" destId="{0746EA7A-BAFB-47FF-94FA-637329B8B621}" srcOrd="0" destOrd="0" parTransId="{CBB05A3F-3462-424D-B0CD-9D7DBE4ADB05}" sibTransId="{0448B684-59A9-4869-BA7E-53CFA180594B}"/>
    <dgm:cxn modelId="{7C12A5C8-3F81-490D-BAA4-44A45A0060B9}" srcId="{24F62E87-2B1F-4363-A67D-DBF10DA6F22E}" destId="{872F2857-AB34-4F08-BC22-444DD5F39585}" srcOrd="4" destOrd="0" parTransId="{403C86A2-7F73-486A-A172-6FBA9381FF3A}" sibTransId="{6B87CCBE-B5D4-4704-9F3E-2CACB57FF675}"/>
    <dgm:cxn modelId="{3A42FAE8-1890-4D8A-ABE8-4CD120937758}" srcId="{6806B674-BFD0-4123-AFE0-B06D95033A11}" destId="{EFB133E5-53B4-4837-8381-383E307F9CD3}" srcOrd="4" destOrd="0" parTransId="{A44F4D83-EBB4-43FA-80FA-451518028971}" sibTransId="{79C12DEC-D535-4641-A274-865225AE2A13}"/>
    <dgm:cxn modelId="{EB071306-8C43-4EDE-A982-99126B2B3D84}" type="presOf" srcId="{F78F3CAC-91F0-46BE-9964-12AB4A993EAC}" destId="{DB386949-CB5E-4813-B69F-D8E69FEBFE63}" srcOrd="0" destOrd="4" presId="urn:microsoft.com/office/officeart/2005/8/layout/hList6"/>
    <dgm:cxn modelId="{9106A675-8990-4120-A2F4-3E1F74322D58}" srcId="{CDB83525-70EF-492F-9CF4-C55FD9A17386}" destId="{24F62E87-2B1F-4363-A67D-DBF10DA6F22E}" srcOrd="2" destOrd="0" parTransId="{2307E19C-2081-461D-8BC4-DAE70A1A9969}" sibTransId="{715B6644-4FE0-4BD0-99F1-DBA79089459C}"/>
    <dgm:cxn modelId="{F0AEF126-7303-4978-8C56-0C273D7F2510}" type="presOf" srcId="{23B48D5F-95DE-47ED-8568-C7035464CEC6}" destId="{DB386949-CB5E-4813-B69F-D8E69FEBFE63}" srcOrd="0" destOrd="5" presId="urn:microsoft.com/office/officeart/2005/8/layout/hList6"/>
    <dgm:cxn modelId="{04C5584B-2116-45EB-A52A-DB614688B8DD}" srcId="{0746EA7A-BAFB-47FF-94FA-637329B8B621}" destId="{F78F3CAC-91F0-46BE-9964-12AB4A993EAC}" srcOrd="3" destOrd="0" parTransId="{D328A1D9-3DA9-460C-AA4B-91D6EEA9E25D}" sibTransId="{845CA059-922C-4125-85E4-3F306B0F23F7}"/>
    <dgm:cxn modelId="{5E2CD4D1-AB71-4435-87EE-AC5C1E63675F}" type="presOf" srcId="{6806B674-BFD0-4123-AFE0-B06D95033A11}" destId="{D58E5B99-6E33-49AA-9C85-7DF2669FD23C}" srcOrd="0" destOrd="0" presId="urn:microsoft.com/office/officeart/2005/8/layout/hList6"/>
    <dgm:cxn modelId="{FCAFCA8F-C9AD-4A37-8C29-1379DE0E0AF8}" type="presParOf" srcId="{E7A42FD2-6260-4EFF-B47B-B3619FBBFA14}" destId="{DB386949-CB5E-4813-B69F-D8E69FEBFE63}" srcOrd="0" destOrd="0" presId="urn:microsoft.com/office/officeart/2005/8/layout/hList6"/>
    <dgm:cxn modelId="{D79D4178-740C-4F85-8416-879B83EF62EA}" type="presParOf" srcId="{E7A42FD2-6260-4EFF-B47B-B3619FBBFA14}" destId="{438126E0-45A9-4EBC-9F25-A40CC0C729A1}" srcOrd="1" destOrd="0" presId="urn:microsoft.com/office/officeart/2005/8/layout/hList6"/>
    <dgm:cxn modelId="{7E093D83-0AC9-4538-9369-0088EA478620}" type="presParOf" srcId="{E7A42FD2-6260-4EFF-B47B-B3619FBBFA14}" destId="{D58E5B99-6E33-49AA-9C85-7DF2669FD23C}" srcOrd="2" destOrd="0" presId="urn:microsoft.com/office/officeart/2005/8/layout/hList6"/>
    <dgm:cxn modelId="{51F4150D-1C7C-4721-8BE3-62DB6238C79D}" type="presParOf" srcId="{E7A42FD2-6260-4EFF-B47B-B3619FBBFA14}" destId="{554D20A1-6BA8-4E56-8268-F1DA85623EFD}" srcOrd="3" destOrd="0" presId="urn:microsoft.com/office/officeart/2005/8/layout/hList6"/>
    <dgm:cxn modelId="{27DA1E3E-9DF6-44A5-A42B-BD94485581E4}" type="presParOf" srcId="{E7A42FD2-6260-4EFF-B47B-B3619FBBFA14}" destId="{FAD0757D-82A9-40E7-8627-BC557FEBA6E9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7695E5-3030-4828-9AC5-0E24F989E8C4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803E8E8-7199-4C09-86AA-C3AC4E122A2D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14 à 16 semaines</a:t>
          </a:r>
        </a:p>
      </dgm:t>
    </dgm:pt>
    <dgm:pt modelId="{034AB8CF-53EB-4A7D-B441-121FDE38BB1D}" type="parTrans" cxnId="{212104B3-0D03-4B7B-81C4-85ECC12263CD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378B2D9-78C4-4F38-AF87-E6E58C2C2551}" type="sibTrans" cxnId="{212104B3-0D03-4B7B-81C4-85ECC12263CD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CE3BAA15-315D-40EB-992D-EEF5DC60180E}">
      <dgm:prSet phldrT="[Texte]" custT="1"/>
      <dgm:spPr/>
      <dgm:t>
        <a:bodyPr/>
        <a:lstStyle/>
        <a:p>
          <a:r>
            <a:rPr lang="fr-FR" sz="1100" dirty="0">
              <a:solidFill>
                <a:schemeClr val="tx1"/>
              </a:solidFill>
            </a:rPr>
            <a:t>4 semaines obligatoires et consécutives à l’étranger, au minimum</a:t>
          </a:r>
        </a:p>
      </dgm:t>
    </dgm:pt>
    <dgm:pt modelId="{6D3B7EF2-2437-4323-B1B3-A48F138E6A45}" type="parTrans" cxnId="{A31E05DD-1A3C-407B-9507-A9430A486A28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BFBC5D3F-05F6-4602-AC7D-CD3B0B3F9349}" type="sibTrans" cxnId="{A31E05DD-1A3C-407B-9507-A9430A486A28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DADD73A-23B1-4497-B3E3-F5CCCACD082B}">
      <dgm:prSet phldrT="[Texte]" custT="1"/>
      <dgm:spPr/>
      <dgm:t>
        <a:bodyPr/>
        <a:lstStyle/>
        <a:p>
          <a:r>
            <a:rPr lang="fr-FR" sz="1100" dirty="0">
              <a:solidFill>
                <a:schemeClr val="tx1"/>
              </a:solidFill>
            </a:rPr>
            <a:t>Un stage en 1</a:t>
          </a:r>
          <a:r>
            <a:rPr lang="fr-FR" sz="1100" baseline="30000" dirty="0">
              <a:solidFill>
                <a:schemeClr val="tx1"/>
              </a:solidFill>
            </a:rPr>
            <a:t>ère</a:t>
          </a:r>
          <a:r>
            <a:rPr lang="fr-FR" sz="1100" dirty="0">
              <a:solidFill>
                <a:schemeClr val="tx1"/>
              </a:solidFill>
            </a:rPr>
            <a:t> année</a:t>
          </a:r>
        </a:p>
      </dgm:t>
    </dgm:pt>
    <dgm:pt modelId="{8A5A9498-BA24-4220-A1C3-D9E05A38694E}" type="parTrans" cxnId="{7C474435-B0B0-4047-8022-29CC7F08FA79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76686BD-2702-42D0-AC6E-AB181D4A51CF}" type="sibTrans" cxnId="{7C474435-B0B0-4047-8022-29CC7F08FA79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EF15636-6C90-4708-B79C-841B7FCD4B68}">
      <dgm:prSet phldrT="[Texte]" custT="1"/>
      <dgm:spPr/>
      <dgm:t>
        <a:bodyPr/>
        <a:lstStyle/>
        <a:p>
          <a:r>
            <a:rPr lang="fr-FR" sz="1100" dirty="0">
              <a:solidFill>
                <a:schemeClr val="tx1"/>
              </a:solidFill>
            </a:rPr>
            <a:t>Un stage en 2</a:t>
          </a:r>
          <a:r>
            <a:rPr lang="fr-FR" sz="1100" baseline="30000" dirty="0">
              <a:solidFill>
                <a:schemeClr val="tx1"/>
              </a:solidFill>
            </a:rPr>
            <a:t>ème</a:t>
          </a:r>
          <a:r>
            <a:rPr lang="fr-FR" sz="1100" dirty="0">
              <a:solidFill>
                <a:schemeClr val="tx1"/>
              </a:solidFill>
            </a:rPr>
            <a:t> année</a:t>
          </a:r>
        </a:p>
      </dgm:t>
    </dgm:pt>
    <dgm:pt modelId="{249D2A9A-F96D-4DEB-8E10-A3EF29F37046}" type="parTrans" cxnId="{E4BE8547-9D52-4401-ADF4-972C5ECF2F1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7511A6C-D0C6-4DDF-8E4E-C1AFC05AA488}" type="sibTrans" cxnId="{E4BE8547-9D52-4401-ADF4-972C5ECF2F17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79C2513-1B3E-4D9F-9B4F-2CBB5F4F9EF0}">
      <dgm:prSet phldrT="[Texte]" custT="1"/>
      <dgm:spPr/>
      <dgm:t>
        <a:bodyPr/>
        <a:lstStyle/>
        <a:p>
          <a:r>
            <a:rPr lang="fr-FR" sz="1100" dirty="0">
              <a:solidFill>
                <a:schemeClr val="tx1"/>
              </a:solidFill>
            </a:rPr>
            <a:t>Portent sur les compétences professionnelles acquises</a:t>
          </a:r>
        </a:p>
      </dgm:t>
    </dgm:pt>
    <dgm:pt modelId="{5BC9C7FD-7990-477D-813B-D7C922FE5596}" type="parTrans" cxnId="{DACF61A2-4450-4C51-B6C0-976D094BA02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08DEB64-9ACA-434F-8DDE-7CB8A76FFD73}" type="sibTrans" cxnId="{DACF61A2-4450-4C51-B6C0-976D094BA023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F37101D-611F-4AF9-95DE-62E9C79A4B28}" type="pres">
      <dgm:prSet presAssocID="{337695E5-3030-4828-9AC5-0E24F989E8C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62F8442-3AA8-4088-9510-54680B5FE913}" type="pres">
      <dgm:prSet presAssocID="{337695E5-3030-4828-9AC5-0E24F989E8C4}" presName="radial" presStyleCnt="0">
        <dgm:presLayoutVars>
          <dgm:animLvl val="ctr"/>
        </dgm:presLayoutVars>
      </dgm:prSet>
      <dgm:spPr/>
    </dgm:pt>
    <dgm:pt modelId="{2014A8E5-F3A4-4D1F-8A3A-ABA18159002B}" type="pres">
      <dgm:prSet presAssocID="{0803E8E8-7199-4C09-86AA-C3AC4E122A2D}" presName="centerShape" presStyleLbl="vennNode1" presStyleIdx="0" presStyleCnt="5"/>
      <dgm:spPr/>
      <dgm:t>
        <a:bodyPr/>
        <a:lstStyle/>
        <a:p>
          <a:endParaRPr lang="fr-FR"/>
        </a:p>
      </dgm:t>
    </dgm:pt>
    <dgm:pt modelId="{41875CE5-AB83-406F-B150-A3BDC2FA654E}" type="pres">
      <dgm:prSet presAssocID="{CE3BAA15-315D-40EB-992D-EEF5DC60180E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2F48EF-514F-483A-BD3C-CA9E492CEE0B}" type="pres">
      <dgm:prSet presAssocID="{1DADD73A-23B1-4497-B3E3-F5CCCACD082B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5D9284D-EFAC-4738-B5B3-55EDE4343237}" type="pres">
      <dgm:prSet presAssocID="{FEF15636-6C90-4708-B79C-841B7FCD4B68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7C9D4A-0ED3-484B-887D-2E8CCFC63363}" type="pres">
      <dgm:prSet presAssocID="{579C2513-1B3E-4D9F-9B4F-2CBB5F4F9EF0}" presName="node" presStyleLbl="vennNode1" presStyleIdx="4" presStyleCnt="5" custScaleX="12775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31E05DD-1A3C-407B-9507-A9430A486A28}" srcId="{0803E8E8-7199-4C09-86AA-C3AC4E122A2D}" destId="{CE3BAA15-315D-40EB-992D-EEF5DC60180E}" srcOrd="0" destOrd="0" parTransId="{6D3B7EF2-2437-4323-B1B3-A48F138E6A45}" sibTransId="{BFBC5D3F-05F6-4602-AC7D-CD3B0B3F9349}"/>
    <dgm:cxn modelId="{CC41B7EB-AA63-4F8E-94CB-5AC1906F84ED}" type="presOf" srcId="{579C2513-1B3E-4D9F-9B4F-2CBB5F4F9EF0}" destId="{367C9D4A-0ED3-484B-887D-2E8CCFC63363}" srcOrd="0" destOrd="0" presId="urn:microsoft.com/office/officeart/2005/8/layout/radial3"/>
    <dgm:cxn modelId="{7C72B7B0-D8A5-4DA7-8CCC-79722519FF71}" type="presOf" srcId="{0803E8E8-7199-4C09-86AA-C3AC4E122A2D}" destId="{2014A8E5-F3A4-4D1F-8A3A-ABA18159002B}" srcOrd="0" destOrd="0" presId="urn:microsoft.com/office/officeart/2005/8/layout/radial3"/>
    <dgm:cxn modelId="{2DEAB2F0-7233-4040-BAFA-7D28DEACBE4C}" type="presOf" srcId="{337695E5-3030-4828-9AC5-0E24F989E8C4}" destId="{9F37101D-611F-4AF9-95DE-62E9C79A4B28}" srcOrd="0" destOrd="0" presId="urn:microsoft.com/office/officeart/2005/8/layout/radial3"/>
    <dgm:cxn modelId="{5710EDA2-61B4-4E6E-BCB1-0B8FA097C8A3}" type="presOf" srcId="{FEF15636-6C90-4708-B79C-841B7FCD4B68}" destId="{A5D9284D-EFAC-4738-B5B3-55EDE4343237}" srcOrd="0" destOrd="0" presId="urn:microsoft.com/office/officeart/2005/8/layout/radial3"/>
    <dgm:cxn modelId="{E4BE8547-9D52-4401-ADF4-972C5ECF2F17}" srcId="{0803E8E8-7199-4C09-86AA-C3AC4E122A2D}" destId="{FEF15636-6C90-4708-B79C-841B7FCD4B68}" srcOrd="2" destOrd="0" parTransId="{249D2A9A-F96D-4DEB-8E10-A3EF29F37046}" sibTransId="{17511A6C-D0C6-4DDF-8E4E-C1AFC05AA488}"/>
    <dgm:cxn modelId="{DACF61A2-4450-4C51-B6C0-976D094BA023}" srcId="{0803E8E8-7199-4C09-86AA-C3AC4E122A2D}" destId="{579C2513-1B3E-4D9F-9B4F-2CBB5F4F9EF0}" srcOrd="3" destOrd="0" parTransId="{5BC9C7FD-7990-477D-813B-D7C922FE5596}" sibTransId="{108DEB64-9ACA-434F-8DDE-7CB8A76FFD73}"/>
    <dgm:cxn modelId="{212104B3-0D03-4B7B-81C4-85ECC12263CD}" srcId="{337695E5-3030-4828-9AC5-0E24F989E8C4}" destId="{0803E8E8-7199-4C09-86AA-C3AC4E122A2D}" srcOrd="0" destOrd="0" parTransId="{034AB8CF-53EB-4A7D-B441-121FDE38BB1D}" sibTransId="{9378B2D9-78C4-4F38-AF87-E6E58C2C2551}"/>
    <dgm:cxn modelId="{3564A2AA-AB8E-4FAC-AF53-BEBD479BE6BF}" type="presOf" srcId="{CE3BAA15-315D-40EB-992D-EEF5DC60180E}" destId="{41875CE5-AB83-406F-B150-A3BDC2FA654E}" srcOrd="0" destOrd="0" presId="urn:microsoft.com/office/officeart/2005/8/layout/radial3"/>
    <dgm:cxn modelId="{B4D9EF8C-F8D1-47AE-9E14-8A32E05AD2CC}" type="presOf" srcId="{1DADD73A-23B1-4497-B3E3-F5CCCACD082B}" destId="{8E2F48EF-514F-483A-BD3C-CA9E492CEE0B}" srcOrd="0" destOrd="0" presId="urn:microsoft.com/office/officeart/2005/8/layout/radial3"/>
    <dgm:cxn modelId="{7C474435-B0B0-4047-8022-29CC7F08FA79}" srcId="{0803E8E8-7199-4C09-86AA-C3AC4E122A2D}" destId="{1DADD73A-23B1-4497-B3E3-F5CCCACD082B}" srcOrd="1" destOrd="0" parTransId="{8A5A9498-BA24-4220-A1C3-D9E05A38694E}" sibTransId="{776686BD-2702-42D0-AC6E-AB181D4A51CF}"/>
    <dgm:cxn modelId="{E687798B-EBD1-410A-A792-4F5AE30EE9C7}" type="presParOf" srcId="{9F37101D-611F-4AF9-95DE-62E9C79A4B28}" destId="{162F8442-3AA8-4088-9510-54680B5FE913}" srcOrd="0" destOrd="0" presId="urn:microsoft.com/office/officeart/2005/8/layout/radial3"/>
    <dgm:cxn modelId="{BED288EB-65BF-4FA6-9693-DDA905B86B3E}" type="presParOf" srcId="{162F8442-3AA8-4088-9510-54680B5FE913}" destId="{2014A8E5-F3A4-4D1F-8A3A-ABA18159002B}" srcOrd="0" destOrd="0" presId="urn:microsoft.com/office/officeart/2005/8/layout/radial3"/>
    <dgm:cxn modelId="{EE9DBA28-1B7C-40CB-8EE1-81B931874083}" type="presParOf" srcId="{162F8442-3AA8-4088-9510-54680B5FE913}" destId="{41875CE5-AB83-406F-B150-A3BDC2FA654E}" srcOrd="1" destOrd="0" presId="urn:microsoft.com/office/officeart/2005/8/layout/radial3"/>
    <dgm:cxn modelId="{DF55FEB1-B8F8-47C0-AA7A-CEBEB9990EA4}" type="presParOf" srcId="{162F8442-3AA8-4088-9510-54680B5FE913}" destId="{8E2F48EF-514F-483A-BD3C-CA9E492CEE0B}" srcOrd="2" destOrd="0" presId="urn:microsoft.com/office/officeart/2005/8/layout/radial3"/>
    <dgm:cxn modelId="{EAC54CCE-E223-4561-8B40-7BCED151B985}" type="presParOf" srcId="{162F8442-3AA8-4088-9510-54680B5FE913}" destId="{A5D9284D-EFAC-4738-B5B3-55EDE4343237}" srcOrd="3" destOrd="0" presId="urn:microsoft.com/office/officeart/2005/8/layout/radial3"/>
    <dgm:cxn modelId="{1C4D2BBD-0DCA-482A-A666-45C22FEB7484}" type="presParOf" srcId="{162F8442-3AA8-4088-9510-54680B5FE913}" destId="{367C9D4A-0ED3-484B-887D-2E8CCFC63363}" srcOrd="4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29216D-2FE7-4F02-B972-1A1E025725AB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01B7B34-4BC2-43DD-8B6A-B3E75EFDBA05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L’assiduité</a:t>
          </a:r>
        </a:p>
      </dgm:t>
    </dgm:pt>
    <dgm:pt modelId="{37032E28-6F1D-41E5-B18C-1028AA51926C}" type="parTrans" cxnId="{F0CEF93C-A4E7-4CC9-AEA8-C97D4282B68C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56C4AEB-BCB7-4126-AF8D-1740036B9892}" type="sibTrans" cxnId="{F0CEF93C-A4E7-4CC9-AEA8-C97D4282B68C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8FE2528-D4A4-4597-93BD-48305CA9B675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Le travail régulier et soutenu</a:t>
          </a:r>
        </a:p>
      </dgm:t>
    </dgm:pt>
    <dgm:pt modelId="{91CE072D-960A-4525-9555-8CCD54B2FB3C}" type="parTrans" cxnId="{A6575C8C-6FFC-478D-9186-CB1C9145008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E4F36D7-89BF-4DE5-83C2-C0FF531896EA}" type="sibTrans" cxnId="{A6575C8C-6FFC-478D-9186-CB1C9145008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B9A86BAF-9505-4D7D-A676-05F949FDF6FF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La motivation et l’envie de réussir</a:t>
          </a:r>
        </a:p>
      </dgm:t>
    </dgm:pt>
    <dgm:pt modelId="{5D0849C1-C977-4B0D-BF1B-7D3531EE45D8}" type="parTrans" cxnId="{47E01990-74CD-4AFF-9768-B4756AC0AB9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3DB9338C-9E53-460F-B8DB-D2EC8450CE4D}" type="sibTrans" cxnId="{47E01990-74CD-4AFF-9768-B4756AC0AB9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9241EDD-F94B-4963-8275-A6E6885EBED8}" type="pres">
      <dgm:prSet presAssocID="{DD29216D-2FE7-4F02-B972-1A1E025725AB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0765BE62-CCD0-47A4-8AA8-4EA4468C11C5}" type="pres">
      <dgm:prSet presAssocID="{301B7B34-4BC2-43DD-8B6A-B3E75EFDBA05}" presName="Accent1" presStyleCnt="0"/>
      <dgm:spPr/>
    </dgm:pt>
    <dgm:pt modelId="{8759AE3E-DC88-4B52-9CC0-A18EFABF7CF9}" type="pres">
      <dgm:prSet presAssocID="{301B7B34-4BC2-43DD-8B6A-B3E75EFDBA05}" presName="Accent" presStyleLbl="node1" presStyleIdx="0" presStyleCnt="3"/>
      <dgm:spPr/>
    </dgm:pt>
    <dgm:pt modelId="{D8E939E8-4013-461D-8646-A8F7528D6BBA}" type="pres">
      <dgm:prSet presAssocID="{301B7B34-4BC2-43DD-8B6A-B3E75EFDBA0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3D841A-24B6-4A60-B1F0-257EE23D92A3}" type="pres">
      <dgm:prSet presAssocID="{18FE2528-D4A4-4597-93BD-48305CA9B675}" presName="Accent2" presStyleCnt="0"/>
      <dgm:spPr/>
    </dgm:pt>
    <dgm:pt modelId="{5BDCBDB3-C02A-4BD0-B110-E05CA0169221}" type="pres">
      <dgm:prSet presAssocID="{18FE2528-D4A4-4597-93BD-48305CA9B675}" presName="Accent" presStyleLbl="node1" presStyleIdx="1" presStyleCnt="3"/>
      <dgm:spPr/>
    </dgm:pt>
    <dgm:pt modelId="{EE816219-D604-423C-B9FB-313C191EF87B}" type="pres">
      <dgm:prSet presAssocID="{18FE2528-D4A4-4597-93BD-48305CA9B675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C9F0D27-E796-48FD-BDC4-4FC7DAA7F25D}" type="pres">
      <dgm:prSet presAssocID="{B9A86BAF-9505-4D7D-A676-05F949FDF6FF}" presName="Accent3" presStyleCnt="0"/>
      <dgm:spPr/>
    </dgm:pt>
    <dgm:pt modelId="{2CE961AB-E0F1-4099-BC52-788F1F59287E}" type="pres">
      <dgm:prSet presAssocID="{B9A86BAF-9505-4D7D-A676-05F949FDF6FF}" presName="Accent" presStyleLbl="node1" presStyleIdx="2" presStyleCnt="3"/>
      <dgm:spPr/>
    </dgm:pt>
    <dgm:pt modelId="{B0CA3AC2-DAA8-499D-AF38-0958D34936B6}" type="pres">
      <dgm:prSet presAssocID="{B9A86BAF-9505-4D7D-A676-05F949FDF6F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F61582B-FB68-4882-B190-BCC2C949ED7B}" type="presOf" srcId="{301B7B34-4BC2-43DD-8B6A-B3E75EFDBA05}" destId="{D8E939E8-4013-461D-8646-A8F7528D6BBA}" srcOrd="0" destOrd="0" presId="urn:microsoft.com/office/officeart/2009/layout/CircleArrowProcess"/>
    <dgm:cxn modelId="{A6575C8C-6FFC-478D-9186-CB1C9145008A}" srcId="{DD29216D-2FE7-4F02-B972-1A1E025725AB}" destId="{18FE2528-D4A4-4597-93BD-48305CA9B675}" srcOrd="1" destOrd="0" parTransId="{91CE072D-960A-4525-9555-8CCD54B2FB3C}" sibTransId="{3E4F36D7-89BF-4DE5-83C2-C0FF531896EA}"/>
    <dgm:cxn modelId="{F0CEF93C-A4E7-4CC9-AEA8-C97D4282B68C}" srcId="{DD29216D-2FE7-4F02-B972-1A1E025725AB}" destId="{301B7B34-4BC2-43DD-8B6A-B3E75EFDBA05}" srcOrd="0" destOrd="0" parTransId="{37032E28-6F1D-41E5-B18C-1028AA51926C}" sibTransId="{156C4AEB-BCB7-4126-AF8D-1740036B9892}"/>
    <dgm:cxn modelId="{B4FB5976-DC9C-4DC6-8C8E-6864392AFD9D}" type="presOf" srcId="{18FE2528-D4A4-4597-93BD-48305CA9B675}" destId="{EE816219-D604-423C-B9FB-313C191EF87B}" srcOrd="0" destOrd="0" presId="urn:microsoft.com/office/officeart/2009/layout/CircleArrowProcess"/>
    <dgm:cxn modelId="{D091C734-23E7-4975-9AA4-D6D9A43AA1A5}" type="presOf" srcId="{DD29216D-2FE7-4F02-B972-1A1E025725AB}" destId="{59241EDD-F94B-4963-8275-A6E6885EBED8}" srcOrd="0" destOrd="0" presId="urn:microsoft.com/office/officeart/2009/layout/CircleArrowProcess"/>
    <dgm:cxn modelId="{47E01990-74CD-4AFF-9768-B4756AC0AB94}" srcId="{DD29216D-2FE7-4F02-B972-1A1E025725AB}" destId="{B9A86BAF-9505-4D7D-A676-05F949FDF6FF}" srcOrd="2" destOrd="0" parTransId="{5D0849C1-C977-4B0D-BF1B-7D3531EE45D8}" sibTransId="{3DB9338C-9E53-460F-B8DB-D2EC8450CE4D}"/>
    <dgm:cxn modelId="{971B4FDD-45F8-4D9A-A2CC-B7CFC8B75E0D}" type="presOf" srcId="{B9A86BAF-9505-4D7D-A676-05F949FDF6FF}" destId="{B0CA3AC2-DAA8-499D-AF38-0958D34936B6}" srcOrd="0" destOrd="0" presId="urn:microsoft.com/office/officeart/2009/layout/CircleArrowProcess"/>
    <dgm:cxn modelId="{D36C9EB6-955A-40EF-A1FA-003ACB7B841D}" type="presParOf" srcId="{59241EDD-F94B-4963-8275-A6E6885EBED8}" destId="{0765BE62-CCD0-47A4-8AA8-4EA4468C11C5}" srcOrd="0" destOrd="0" presId="urn:microsoft.com/office/officeart/2009/layout/CircleArrowProcess"/>
    <dgm:cxn modelId="{6C481670-EE3B-444F-89D2-75E73F61FAB2}" type="presParOf" srcId="{0765BE62-CCD0-47A4-8AA8-4EA4468C11C5}" destId="{8759AE3E-DC88-4B52-9CC0-A18EFABF7CF9}" srcOrd="0" destOrd="0" presId="urn:microsoft.com/office/officeart/2009/layout/CircleArrowProcess"/>
    <dgm:cxn modelId="{C3EA3B21-61DD-4C90-9FD4-0C934C684539}" type="presParOf" srcId="{59241EDD-F94B-4963-8275-A6E6885EBED8}" destId="{D8E939E8-4013-461D-8646-A8F7528D6BBA}" srcOrd="1" destOrd="0" presId="urn:microsoft.com/office/officeart/2009/layout/CircleArrowProcess"/>
    <dgm:cxn modelId="{EB28E349-37E5-4EF5-9BD5-6593C3210F21}" type="presParOf" srcId="{59241EDD-F94B-4963-8275-A6E6885EBED8}" destId="{793D841A-24B6-4A60-B1F0-257EE23D92A3}" srcOrd="2" destOrd="0" presId="urn:microsoft.com/office/officeart/2009/layout/CircleArrowProcess"/>
    <dgm:cxn modelId="{C81FA0CA-286C-44CD-A1D3-5FE61A8E2DD3}" type="presParOf" srcId="{793D841A-24B6-4A60-B1F0-257EE23D92A3}" destId="{5BDCBDB3-C02A-4BD0-B110-E05CA0169221}" srcOrd="0" destOrd="0" presId="urn:microsoft.com/office/officeart/2009/layout/CircleArrowProcess"/>
    <dgm:cxn modelId="{981FCBCF-43CB-4258-B1D5-34670E791A17}" type="presParOf" srcId="{59241EDD-F94B-4963-8275-A6E6885EBED8}" destId="{EE816219-D604-423C-B9FB-313C191EF87B}" srcOrd="3" destOrd="0" presId="urn:microsoft.com/office/officeart/2009/layout/CircleArrowProcess"/>
    <dgm:cxn modelId="{7C212BB0-1E15-43DF-93A1-B2AE7D22B610}" type="presParOf" srcId="{59241EDD-F94B-4963-8275-A6E6885EBED8}" destId="{1C9F0D27-E796-48FD-BDC4-4FC7DAA7F25D}" srcOrd="4" destOrd="0" presId="urn:microsoft.com/office/officeart/2009/layout/CircleArrowProcess"/>
    <dgm:cxn modelId="{B4E3974F-EE19-4170-9B91-FFE8036A7684}" type="presParOf" srcId="{1C9F0D27-E796-48FD-BDC4-4FC7DAA7F25D}" destId="{2CE961AB-E0F1-4099-BC52-788F1F59287E}" srcOrd="0" destOrd="0" presId="urn:microsoft.com/office/officeart/2009/layout/CircleArrowProcess"/>
    <dgm:cxn modelId="{DE2C244B-443F-4700-ABDE-786671F5B1CA}" type="presParOf" srcId="{59241EDD-F94B-4963-8275-A6E6885EBED8}" destId="{B0CA3AC2-DAA8-499D-AF38-0958D34936B6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4958645-0D97-4D1A-B8B5-794A61F138A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A0FC751-5F14-48D8-AEC7-EC4DC87C4140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Poursuite d’études</a:t>
          </a:r>
        </a:p>
      </dgm:t>
    </dgm:pt>
    <dgm:pt modelId="{05DE5D6D-6496-4D22-B10D-29986FCC3186}" type="parTrans" cxnId="{F6EB24BA-5DA7-496E-A76C-06647C71E9F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5E2568A-41F0-46A1-8B7A-C63301587754}" type="sibTrans" cxnId="{F6EB24BA-5DA7-496E-A76C-06647C71E9F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B554C7A-C1E5-4F35-A5AF-B6BAAEB23AF8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A l’université : en licence professionnelle</a:t>
          </a:r>
        </a:p>
      </dgm:t>
    </dgm:pt>
    <dgm:pt modelId="{66BBF6D9-ADB7-42AF-AC17-28F36149BD45}" type="parTrans" cxnId="{0E0B5FED-4209-4C1E-8A5F-DE892255573D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9A7FA254-B911-4F2C-8694-34880706255A}" type="sibTrans" cxnId="{0E0B5FED-4209-4C1E-8A5F-DE892255573D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3621DB7-7919-4102-9BDB-9713F6F6182C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Entrée sur le marché professionnel</a:t>
          </a:r>
        </a:p>
      </dgm:t>
    </dgm:pt>
    <dgm:pt modelId="{C33E6EE8-CD2D-4244-925B-82603FAA1759}" type="parTrans" cxnId="{C8A12F66-62BE-469D-93E0-C504ADE6118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1D4A716-FC8B-49AF-9769-69088B4732A1}" type="sibTrans" cxnId="{C8A12F66-62BE-469D-93E0-C504ADE6118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975FC39-0EB1-48AF-9845-AD814C30632C}">
      <dgm:prSet phldrT="[Texte]"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Assistant import-export</a:t>
          </a:r>
        </a:p>
      </dgm:t>
    </dgm:pt>
    <dgm:pt modelId="{664CBC39-E47F-4AA8-B2DD-9E9B5634B503}" type="parTrans" cxnId="{B79DEA51-E8C5-420C-9B9F-BFDD870C3B9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4A63163E-7283-4EC4-A2D8-9C37F6950AA8}" type="sibTrans" cxnId="{B79DEA51-E8C5-420C-9B9F-BFDD870C3B9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A0F036A-6CDA-4876-AACE-60031767E0D3}">
      <dgm:prSet/>
      <dgm:spPr/>
      <dgm:t>
        <a:bodyPr/>
        <a:lstStyle/>
        <a:p>
          <a:r>
            <a:rPr lang="fr-FR">
              <a:solidFill>
                <a:schemeClr val="tx1"/>
              </a:solidFill>
            </a:rPr>
            <a:t>En école de commerce</a:t>
          </a:r>
          <a:endParaRPr lang="fr-FR" dirty="0">
            <a:solidFill>
              <a:schemeClr val="tx1"/>
            </a:solidFill>
          </a:endParaRPr>
        </a:p>
      </dgm:t>
    </dgm:pt>
    <dgm:pt modelId="{AFF0B8D8-B47F-4F31-8901-D8A0C559BF0A}" type="parTrans" cxnId="{23FCBA0A-2E72-44D0-9569-09A6F3E6EB6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1E6C9847-535C-430E-ADB2-279DAE5BFB81}" type="sibTrans" cxnId="{23FCBA0A-2E72-44D0-9569-09A6F3E6EB6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96A11F8-7EB9-4EA3-B120-8C0348E1B1C4}">
      <dgm:prSet/>
      <dgm:spPr/>
      <dgm:t>
        <a:bodyPr/>
        <a:lstStyle/>
        <a:p>
          <a:r>
            <a:rPr lang="fr-FR">
              <a:solidFill>
                <a:schemeClr val="tx1"/>
              </a:solidFill>
            </a:rPr>
            <a:t>En classe préparatoire aux grandes écoles</a:t>
          </a:r>
          <a:endParaRPr lang="fr-FR" dirty="0">
            <a:solidFill>
              <a:schemeClr val="tx1"/>
            </a:solidFill>
          </a:endParaRPr>
        </a:p>
      </dgm:t>
    </dgm:pt>
    <dgm:pt modelId="{41FAC82F-A91D-4339-9F0C-DF92125862A8}" type="parTrans" cxnId="{AC4AAA4D-DB27-4207-A832-E6B6F042B23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830474C1-A72E-482E-8F9A-750AC66E2A34}" type="sibTrans" cxnId="{AC4AAA4D-DB27-4207-A832-E6B6F042B23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0B99B387-3AA2-4926-A801-3E055FF593F1}">
      <dgm:prSet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En France ou à l’étranger</a:t>
          </a:r>
        </a:p>
      </dgm:t>
    </dgm:pt>
    <dgm:pt modelId="{B9F32B29-CD67-4777-8C1F-3EE507995140}" type="parTrans" cxnId="{C1688F55-B753-457B-883C-E5E98897451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F26EFE1-E6E0-4E2E-88D8-943143117611}" type="sibTrans" cxnId="{C1688F55-B753-457B-883C-E5E98897451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DC407B4-5D50-43B0-9D74-835D0155A0A8}">
      <dgm:prSet/>
      <dgm:spPr/>
      <dgm:t>
        <a:bodyPr/>
        <a:lstStyle/>
        <a:p>
          <a:r>
            <a:rPr lang="fr-FR">
              <a:solidFill>
                <a:schemeClr val="tx1"/>
              </a:solidFill>
            </a:rPr>
            <a:t>Assistant ADV import-export</a:t>
          </a:r>
          <a:endParaRPr lang="fr-FR" dirty="0">
            <a:solidFill>
              <a:schemeClr val="tx1"/>
            </a:solidFill>
          </a:endParaRPr>
        </a:p>
      </dgm:t>
    </dgm:pt>
    <dgm:pt modelId="{6139F3FB-175F-47C6-A5F7-3D2D2029C6C6}" type="parTrans" cxnId="{D35E57DC-B03E-49F6-A784-5C901426760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47D3CEF-C2C7-4B9A-95E7-B101F3435FD1}" type="sibTrans" cxnId="{D35E57DC-B03E-49F6-A784-5C9014267601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79FEFA0C-5E2D-4005-9F81-495F6F5029D8}">
      <dgm:prSet/>
      <dgm:spPr/>
      <dgm:t>
        <a:bodyPr/>
        <a:lstStyle/>
        <a:p>
          <a:r>
            <a:rPr lang="fr-FR">
              <a:solidFill>
                <a:schemeClr val="tx1"/>
              </a:solidFill>
            </a:rPr>
            <a:t>Agent de transit / agent d’exploitation</a:t>
          </a:r>
          <a:endParaRPr lang="fr-FR" dirty="0">
            <a:solidFill>
              <a:schemeClr val="tx1"/>
            </a:solidFill>
          </a:endParaRPr>
        </a:p>
      </dgm:t>
    </dgm:pt>
    <dgm:pt modelId="{50B3DE7C-61D2-4F80-B71B-DEF3D7FF16D8}" type="parTrans" cxnId="{8FF4E6B5-1ACA-4AA7-902C-1DD61276E4A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D3C864AD-9559-4F4B-978F-6AD054FD714A}" type="sibTrans" cxnId="{8FF4E6B5-1ACA-4AA7-902C-1DD61276E4A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B4E984B4-28B2-410A-9D6D-385FBF97E46A}">
      <dgm:prSet/>
      <dgm:spPr/>
      <dgm:t>
        <a:bodyPr/>
        <a:lstStyle/>
        <a:p>
          <a:r>
            <a:rPr lang="fr-FR">
              <a:solidFill>
                <a:schemeClr val="tx1"/>
              </a:solidFill>
            </a:rPr>
            <a:t>Assistant référent douane</a:t>
          </a:r>
          <a:endParaRPr lang="fr-FR" dirty="0">
            <a:solidFill>
              <a:schemeClr val="tx1"/>
            </a:solidFill>
          </a:endParaRPr>
        </a:p>
      </dgm:t>
    </dgm:pt>
    <dgm:pt modelId="{EB2E5319-25D8-435F-9EAD-77C477FD35B6}" type="parTrans" cxnId="{F011094F-7F97-4884-BDA8-26E9B4220A4F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637C35B-4626-430B-910B-A42C82D333BC}" type="sibTrans" cxnId="{F011094F-7F97-4884-BDA8-26E9B4220A4F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CB4AB6D-A5E9-433D-8A9E-46F074FEFEF9}">
      <dgm:prSet/>
      <dgm:spPr/>
      <dgm:t>
        <a:bodyPr/>
        <a:lstStyle/>
        <a:p>
          <a:r>
            <a:rPr lang="fr-FR" dirty="0">
              <a:solidFill>
                <a:schemeClr val="tx1"/>
              </a:solidFill>
            </a:rPr>
            <a:t>Assistant commerce international</a:t>
          </a:r>
        </a:p>
      </dgm:t>
    </dgm:pt>
    <dgm:pt modelId="{438048EE-3B99-415B-AD9B-D7288F9C9233}" type="parTrans" cxnId="{DC565987-30F4-4058-A9FC-978D7024305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29EB1876-CB15-44B4-A5E2-068FED358237}" type="sibTrans" cxnId="{DC565987-30F4-4058-A9FC-978D70243056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B3CDA08F-A37B-4C0B-B496-37BFD1F0997F}" type="pres">
      <dgm:prSet presAssocID="{B4958645-0D97-4D1A-B8B5-794A61F138A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6C601F5F-B57D-440C-B2F5-0001CB7560EF}" type="pres">
      <dgm:prSet presAssocID="{CA0FC751-5F14-48D8-AEC7-EC4DC87C4140}" presName="linNode" presStyleCnt="0"/>
      <dgm:spPr/>
    </dgm:pt>
    <dgm:pt modelId="{86AEF03C-DDE7-4F9F-B2FB-225DA10EC28B}" type="pres">
      <dgm:prSet presAssocID="{CA0FC751-5F14-48D8-AEC7-EC4DC87C414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A69A50-59A0-40D3-8DB0-70B6E6F03B8B}" type="pres">
      <dgm:prSet presAssocID="{CA0FC751-5F14-48D8-AEC7-EC4DC87C4140}" presName="childShp" presStyleLbl="bgAccFollowNode1" presStyleIdx="0" presStyleCnt="2" custLinFactNeighborX="56513" custLinFactNeighborY="-7433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FD0460-34A4-4640-BA0D-BE252CB435D6}" type="pres">
      <dgm:prSet presAssocID="{E5E2568A-41F0-46A1-8B7A-C63301587754}" presName="spacing" presStyleCnt="0"/>
      <dgm:spPr/>
    </dgm:pt>
    <dgm:pt modelId="{3FFD97AF-6E1A-428F-8224-7ECACEA713B3}" type="pres">
      <dgm:prSet presAssocID="{03621DB7-7919-4102-9BDB-9713F6F6182C}" presName="linNode" presStyleCnt="0"/>
      <dgm:spPr/>
    </dgm:pt>
    <dgm:pt modelId="{2769F994-9801-46FB-A95E-E1E19F839063}" type="pres">
      <dgm:prSet presAssocID="{03621DB7-7919-4102-9BDB-9713F6F6182C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8921759-91B6-4C98-813A-7FDB00640CB9}" type="pres">
      <dgm:prSet presAssocID="{03621DB7-7919-4102-9BDB-9713F6F6182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C565987-30F4-4058-A9FC-978D70243056}" srcId="{03621DB7-7919-4102-9BDB-9713F6F6182C}" destId="{2CB4AB6D-A5E9-433D-8A9E-46F074FEFEF9}" srcOrd="4" destOrd="0" parTransId="{438048EE-3B99-415B-AD9B-D7288F9C9233}" sibTransId="{29EB1876-CB15-44B4-A5E2-068FED358237}"/>
    <dgm:cxn modelId="{C1688F55-B753-457B-883C-E5E988974514}" srcId="{CA0FC751-5F14-48D8-AEC7-EC4DC87C4140}" destId="{0B99B387-3AA2-4926-A801-3E055FF593F1}" srcOrd="3" destOrd="0" parTransId="{B9F32B29-CD67-4777-8C1F-3EE507995140}" sibTransId="{2F26EFE1-E6E0-4E2E-88D8-943143117611}"/>
    <dgm:cxn modelId="{00F1F60E-56FD-4CE6-A05C-832D26E87E31}" type="presOf" srcId="{7975FC39-0EB1-48AF-9845-AD814C30632C}" destId="{38921759-91B6-4C98-813A-7FDB00640CB9}" srcOrd="0" destOrd="0" presId="urn:microsoft.com/office/officeart/2005/8/layout/vList6"/>
    <dgm:cxn modelId="{F011094F-7F97-4884-BDA8-26E9B4220A4F}" srcId="{03621DB7-7919-4102-9BDB-9713F6F6182C}" destId="{B4E984B4-28B2-410A-9D6D-385FBF97E46A}" srcOrd="3" destOrd="0" parTransId="{EB2E5319-25D8-435F-9EAD-77C477FD35B6}" sibTransId="{E637C35B-4626-430B-910B-A42C82D333BC}"/>
    <dgm:cxn modelId="{1821072E-8103-4B98-8DDD-3DAAEDA9C582}" type="presOf" srcId="{B4958645-0D97-4D1A-B8B5-794A61F138A9}" destId="{B3CDA08F-A37B-4C0B-B496-37BFD1F0997F}" srcOrd="0" destOrd="0" presId="urn:microsoft.com/office/officeart/2005/8/layout/vList6"/>
    <dgm:cxn modelId="{0E828E97-F85A-4E86-B9A0-7CE8AADDDF73}" type="presOf" srcId="{796A11F8-7EB9-4EA3-B120-8C0348E1B1C4}" destId="{A3A69A50-59A0-40D3-8DB0-70B6E6F03B8B}" srcOrd="0" destOrd="2" presId="urn:microsoft.com/office/officeart/2005/8/layout/vList6"/>
    <dgm:cxn modelId="{28772ED4-C357-4849-8DAE-5E52E36C046C}" type="presOf" srcId="{FB554C7A-C1E5-4F35-A5AF-B6BAAEB23AF8}" destId="{A3A69A50-59A0-40D3-8DB0-70B6E6F03B8B}" srcOrd="0" destOrd="0" presId="urn:microsoft.com/office/officeart/2005/8/layout/vList6"/>
    <dgm:cxn modelId="{A9E66CEC-52B3-4936-8A51-AFFA03EDAB07}" type="presOf" srcId="{0B99B387-3AA2-4926-A801-3E055FF593F1}" destId="{A3A69A50-59A0-40D3-8DB0-70B6E6F03B8B}" srcOrd="0" destOrd="3" presId="urn:microsoft.com/office/officeart/2005/8/layout/vList6"/>
    <dgm:cxn modelId="{23FCBA0A-2E72-44D0-9569-09A6F3E6EB6E}" srcId="{CA0FC751-5F14-48D8-AEC7-EC4DC87C4140}" destId="{0A0F036A-6CDA-4876-AACE-60031767E0D3}" srcOrd="1" destOrd="0" parTransId="{AFF0B8D8-B47F-4F31-8901-D8A0C559BF0A}" sibTransId="{1E6C9847-535C-430E-ADB2-279DAE5BFB81}"/>
    <dgm:cxn modelId="{0E0B5FED-4209-4C1E-8A5F-DE892255573D}" srcId="{CA0FC751-5F14-48D8-AEC7-EC4DC87C4140}" destId="{FB554C7A-C1E5-4F35-A5AF-B6BAAEB23AF8}" srcOrd="0" destOrd="0" parTransId="{66BBF6D9-ADB7-42AF-AC17-28F36149BD45}" sibTransId="{9A7FA254-B911-4F2C-8694-34880706255A}"/>
    <dgm:cxn modelId="{3E3B27E7-405F-4350-A27A-39E51F44C2B0}" type="presOf" srcId="{2CB4AB6D-A5E9-433D-8A9E-46F074FEFEF9}" destId="{38921759-91B6-4C98-813A-7FDB00640CB9}" srcOrd="0" destOrd="4" presId="urn:microsoft.com/office/officeart/2005/8/layout/vList6"/>
    <dgm:cxn modelId="{4CFC69DC-FB2F-417E-8274-0B2B3F9EED81}" type="presOf" srcId="{79FEFA0C-5E2D-4005-9F81-495F6F5029D8}" destId="{38921759-91B6-4C98-813A-7FDB00640CB9}" srcOrd="0" destOrd="2" presId="urn:microsoft.com/office/officeart/2005/8/layout/vList6"/>
    <dgm:cxn modelId="{B79DEA51-E8C5-420C-9B9F-BFDD870C3B96}" srcId="{03621DB7-7919-4102-9BDB-9713F6F6182C}" destId="{7975FC39-0EB1-48AF-9845-AD814C30632C}" srcOrd="0" destOrd="0" parTransId="{664CBC39-E47F-4AA8-B2DD-9E9B5634B503}" sibTransId="{4A63163E-7283-4EC4-A2D8-9C37F6950AA8}"/>
    <dgm:cxn modelId="{D35E57DC-B03E-49F6-A784-5C9014267601}" srcId="{03621DB7-7919-4102-9BDB-9713F6F6182C}" destId="{7DC407B4-5D50-43B0-9D74-835D0155A0A8}" srcOrd="1" destOrd="0" parTransId="{6139F3FB-175F-47C6-A5F7-3D2D2029C6C6}" sibTransId="{E47D3CEF-C2C7-4B9A-95E7-B101F3435FD1}"/>
    <dgm:cxn modelId="{8FF4E6B5-1ACA-4AA7-902C-1DD61276E4A0}" srcId="{03621DB7-7919-4102-9BDB-9713F6F6182C}" destId="{79FEFA0C-5E2D-4005-9F81-495F6F5029D8}" srcOrd="2" destOrd="0" parTransId="{50B3DE7C-61D2-4F80-B71B-DEF3D7FF16D8}" sibTransId="{D3C864AD-9559-4F4B-978F-6AD054FD714A}"/>
    <dgm:cxn modelId="{B120EECA-A439-45AB-A502-946A937903AC}" type="presOf" srcId="{0A0F036A-6CDA-4876-AACE-60031767E0D3}" destId="{A3A69A50-59A0-40D3-8DB0-70B6E6F03B8B}" srcOrd="0" destOrd="1" presId="urn:microsoft.com/office/officeart/2005/8/layout/vList6"/>
    <dgm:cxn modelId="{1F68949F-1812-444E-9E91-3A6C63532B68}" type="presOf" srcId="{B4E984B4-28B2-410A-9D6D-385FBF97E46A}" destId="{38921759-91B6-4C98-813A-7FDB00640CB9}" srcOrd="0" destOrd="3" presId="urn:microsoft.com/office/officeart/2005/8/layout/vList6"/>
    <dgm:cxn modelId="{F6EB24BA-5DA7-496E-A76C-06647C71E9FA}" srcId="{B4958645-0D97-4D1A-B8B5-794A61F138A9}" destId="{CA0FC751-5F14-48D8-AEC7-EC4DC87C4140}" srcOrd="0" destOrd="0" parTransId="{05DE5D6D-6496-4D22-B10D-29986FCC3186}" sibTransId="{E5E2568A-41F0-46A1-8B7A-C63301587754}"/>
    <dgm:cxn modelId="{FFF99C0D-F6B5-40E0-A052-E44732080E9D}" type="presOf" srcId="{03621DB7-7919-4102-9BDB-9713F6F6182C}" destId="{2769F994-9801-46FB-A95E-E1E19F839063}" srcOrd="0" destOrd="0" presId="urn:microsoft.com/office/officeart/2005/8/layout/vList6"/>
    <dgm:cxn modelId="{AC4AAA4D-DB27-4207-A832-E6B6F042B23A}" srcId="{CA0FC751-5F14-48D8-AEC7-EC4DC87C4140}" destId="{796A11F8-7EB9-4EA3-B120-8C0348E1B1C4}" srcOrd="2" destOrd="0" parTransId="{41FAC82F-A91D-4339-9F0C-DF92125862A8}" sibTransId="{830474C1-A72E-482E-8F9A-750AC66E2A34}"/>
    <dgm:cxn modelId="{6D986AD4-8DC1-44BA-AD54-B8818BFE9D9E}" type="presOf" srcId="{CA0FC751-5F14-48D8-AEC7-EC4DC87C4140}" destId="{86AEF03C-DDE7-4F9F-B2FB-225DA10EC28B}" srcOrd="0" destOrd="0" presId="urn:microsoft.com/office/officeart/2005/8/layout/vList6"/>
    <dgm:cxn modelId="{0A390F32-2EC1-4165-B723-4850117D4183}" type="presOf" srcId="{7DC407B4-5D50-43B0-9D74-835D0155A0A8}" destId="{38921759-91B6-4C98-813A-7FDB00640CB9}" srcOrd="0" destOrd="1" presId="urn:microsoft.com/office/officeart/2005/8/layout/vList6"/>
    <dgm:cxn modelId="{C8A12F66-62BE-469D-93E0-C504ADE61186}" srcId="{B4958645-0D97-4D1A-B8B5-794A61F138A9}" destId="{03621DB7-7919-4102-9BDB-9713F6F6182C}" srcOrd="1" destOrd="0" parTransId="{C33E6EE8-CD2D-4244-925B-82603FAA1759}" sibTransId="{11D4A716-FC8B-49AF-9769-69088B4732A1}"/>
    <dgm:cxn modelId="{16362A78-61EB-4BF1-B9E4-77E9F224BA6F}" type="presParOf" srcId="{B3CDA08F-A37B-4C0B-B496-37BFD1F0997F}" destId="{6C601F5F-B57D-440C-B2F5-0001CB7560EF}" srcOrd="0" destOrd="0" presId="urn:microsoft.com/office/officeart/2005/8/layout/vList6"/>
    <dgm:cxn modelId="{0001C49D-B1E7-46B8-A02D-56053E60170B}" type="presParOf" srcId="{6C601F5F-B57D-440C-B2F5-0001CB7560EF}" destId="{86AEF03C-DDE7-4F9F-B2FB-225DA10EC28B}" srcOrd="0" destOrd="0" presId="urn:microsoft.com/office/officeart/2005/8/layout/vList6"/>
    <dgm:cxn modelId="{B3D98503-90BF-482F-8B99-B27DA4ACDB56}" type="presParOf" srcId="{6C601F5F-B57D-440C-B2F5-0001CB7560EF}" destId="{A3A69A50-59A0-40D3-8DB0-70B6E6F03B8B}" srcOrd="1" destOrd="0" presId="urn:microsoft.com/office/officeart/2005/8/layout/vList6"/>
    <dgm:cxn modelId="{7702A2CF-1319-4C81-8F28-319C916C0077}" type="presParOf" srcId="{B3CDA08F-A37B-4C0B-B496-37BFD1F0997F}" destId="{8BFD0460-34A4-4640-BA0D-BE252CB435D6}" srcOrd="1" destOrd="0" presId="urn:microsoft.com/office/officeart/2005/8/layout/vList6"/>
    <dgm:cxn modelId="{631C2EE1-0FBC-4656-AFCF-D752B6DA77ED}" type="presParOf" srcId="{B3CDA08F-A37B-4C0B-B496-37BFD1F0997F}" destId="{3FFD97AF-6E1A-428F-8224-7ECACEA713B3}" srcOrd="2" destOrd="0" presId="urn:microsoft.com/office/officeart/2005/8/layout/vList6"/>
    <dgm:cxn modelId="{26B02D7B-928B-4947-9D0F-62D318F9C291}" type="presParOf" srcId="{3FFD97AF-6E1A-428F-8224-7ECACEA713B3}" destId="{2769F994-9801-46FB-A95E-E1E19F839063}" srcOrd="0" destOrd="0" presId="urn:microsoft.com/office/officeart/2005/8/layout/vList6"/>
    <dgm:cxn modelId="{66206D4E-9451-4CD1-B322-82BFFBA478C7}" type="presParOf" srcId="{3FFD97AF-6E1A-428F-8224-7ECACEA713B3}" destId="{38921759-91B6-4C98-813A-7FDB00640CB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28B9329-FB49-4ED0-AA65-8F99D0317DB2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CE6E5D4-08E8-4461-B758-7FCA95D7B22A}">
      <dgm:prSet phldrT="[Texte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dirty="0">
              <a:solidFill>
                <a:schemeClr val="tx1"/>
              </a:solidFill>
            </a:rPr>
            <a:t>2 langues obligatoires</a:t>
          </a:r>
        </a:p>
      </dgm:t>
    </dgm:pt>
    <dgm:pt modelId="{C7241E28-5DE9-4216-95C2-9ABA44F98560}" type="parTrans" cxnId="{05E66166-0FF4-405A-945E-1AB8571B3A8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52A38783-92FA-4DA5-84C1-956DFDEA3B52}" type="sibTrans" cxnId="{05E66166-0FF4-405A-945E-1AB8571B3A8B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833CD9C5-E6B9-41D1-9E4E-D535A2B47069}">
      <dgm:prSet phldrT="[Texte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Sens relationnel développé</a:t>
          </a:r>
        </a:p>
      </dgm:t>
    </dgm:pt>
    <dgm:pt modelId="{7175DBB7-77EE-4701-BCC8-8E63369E3943}" type="parTrans" cxnId="{FDECED62-A249-4E0E-A52C-AD69DB2A80DB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3BE0ED3-BA23-4DF0-884C-768D72EA0CB1}" type="sibTrans" cxnId="{FDECED62-A249-4E0E-A52C-AD69DB2A80DB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7AFF54CC-8218-4D40-9F93-0557AC2BB516}">
      <dgm:prSet phldrT="[Texte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Forte adaptabilité</a:t>
          </a:r>
        </a:p>
      </dgm:t>
    </dgm:pt>
    <dgm:pt modelId="{DB9B443B-27D0-4438-8E59-8F28FE809DED}" type="parTrans" cxnId="{7F0A4E55-0DAB-488B-8EE4-200689D7ECA4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6665FCA0-136F-4FAA-BFA1-9EDFF115884E}" type="sibTrans" cxnId="{7F0A4E55-0DAB-488B-8EE4-200689D7ECA4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3A3F3C72-6FE9-485A-8972-A3D3EDDD4441}">
      <dgm:prSet phldrT="[Texte]" custT="1"/>
      <dgm:spPr/>
      <dgm:t>
        <a:bodyPr/>
        <a:lstStyle/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Sens de l’écoute</a:t>
          </a: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 dirty="0">
            <a:solidFill>
              <a:schemeClr val="tx1"/>
            </a:solidFill>
          </a:endParaRPr>
        </a:p>
      </dgm:t>
    </dgm:pt>
    <dgm:pt modelId="{F58D54D5-B0B0-4C75-83BA-7A726B29BCA6}" type="parTrans" cxnId="{4305A770-B647-4F24-BE37-D1D072D10C9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87D8041A-BC67-4ADE-9DA4-3F64A579B5A6}" type="sibTrans" cxnId="{4305A770-B647-4F24-BE37-D1D072D10C92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8E6DEEDE-8281-4FD2-BDD5-67CA9F05421E}">
      <dgm:prSet phldrT="[Texte]" custT="1"/>
      <dgm:spPr/>
      <dgm:t>
        <a:bodyPr/>
        <a:lstStyle/>
        <a:p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Flexibilité</a:t>
          </a:r>
        </a:p>
      </dgm:t>
    </dgm:pt>
    <dgm:pt modelId="{2A46E10B-CCF3-4EBA-B690-956B2C5B9D0B}" type="parTrans" cxnId="{9A41C13B-DEDA-434E-BB63-A7391FD1D8BA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4B69751-2B97-420D-9A23-597255F46BAF}" type="sibTrans" cxnId="{9A41C13B-DEDA-434E-BB63-A7391FD1D8BA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2F4EC4A3-E315-4B6C-AD4C-8F29C2EC095B}">
      <dgm:prSet phldrT="[Texte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Goût pour les technologies numériques</a:t>
          </a:r>
        </a:p>
      </dgm:t>
    </dgm:pt>
    <dgm:pt modelId="{693D2BBD-4AE8-42E6-82DB-A0CC159E2534}" type="parTrans" cxnId="{D69CED4A-7732-4FCA-9CD8-14CB521BB66E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E030CC8D-2763-4097-AA1A-2FB983141723}" type="sibTrans" cxnId="{D69CED4A-7732-4FCA-9CD8-14CB521BB66E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60100E12-A339-4FE4-96ED-F6343746B382}">
      <dgm:prSet phldrT="[Texte]" custT="1"/>
      <dgm:spPr/>
      <dgm:t>
        <a:bodyPr/>
        <a:lstStyle/>
        <a:p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Motivation</a:t>
          </a:r>
        </a:p>
      </dgm:t>
    </dgm:pt>
    <dgm:pt modelId="{16B377B6-C45C-4B6F-8D3F-8A18D72C0D5B}" type="parTrans" cxnId="{2EA6DAE8-FD4B-4177-9C50-F8630E3D21D2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6A80DE4D-1F84-4AC3-8A83-25D983E6404A}" type="sibTrans" cxnId="{2EA6DAE8-FD4B-4177-9C50-F8630E3D21D2}">
      <dgm:prSet/>
      <dgm:spPr/>
      <dgm:t>
        <a:bodyPr/>
        <a:lstStyle/>
        <a:p>
          <a:endParaRPr lang="fr-FR" sz="3200">
            <a:solidFill>
              <a:schemeClr val="tx1"/>
            </a:solidFill>
          </a:endParaRPr>
        </a:p>
      </dgm:t>
    </dgm:pt>
    <dgm:pt modelId="{972123A4-E3D5-4CE3-9B25-ABEEAB4F646E}">
      <dgm:prSet phldrT="[Texte]" custT="1"/>
      <dgm:spPr/>
      <dgm:t>
        <a:bodyPr/>
        <a:lstStyle/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fr-FR" sz="1400" b="1" kern="1200" dirty="0">
            <a:solidFill>
              <a:prstClr val="black"/>
            </a:solidFill>
            <a:latin typeface="Trebuchet MS" panose="020B0603020202020204"/>
            <a:ea typeface="+mn-ea"/>
            <a:cs typeface="+mn-cs"/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fr-FR" sz="1400" b="1" kern="1200" dirty="0">
            <a:solidFill>
              <a:prstClr val="black"/>
            </a:solidFill>
            <a:latin typeface="Trebuchet MS" panose="020B0603020202020204"/>
            <a:ea typeface="+mn-ea"/>
            <a:cs typeface="+mn-cs"/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Ouverture d’esprit</a:t>
          </a:r>
        </a:p>
        <a:p>
          <a:pPr algn="ctr"/>
          <a:endParaRPr lang="fr-FR" sz="2800" kern="1200" dirty="0">
            <a:solidFill>
              <a:schemeClr val="tx1"/>
            </a:solidFill>
          </a:endParaRPr>
        </a:p>
      </dgm:t>
    </dgm:pt>
    <dgm:pt modelId="{018E83F9-C5CE-4F7D-8428-CD9CE87500E1}" type="parTrans" cxnId="{F9F7DBB6-99EF-4D9E-8526-D43BB60ADFA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F6850AB5-8F43-4A4C-BE40-2B4DB46D5E3E}" type="sibTrans" cxnId="{F9F7DBB6-99EF-4D9E-8526-D43BB60ADFA0}">
      <dgm:prSet/>
      <dgm:spPr/>
      <dgm:t>
        <a:bodyPr/>
        <a:lstStyle/>
        <a:p>
          <a:endParaRPr lang="fr-FR">
            <a:solidFill>
              <a:schemeClr val="tx1"/>
            </a:solidFill>
          </a:endParaRPr>
        </a:p>
      </dgm:t>
    </dgm:pt>
    <dgm:pt modelId="{A6400FAF-E340-4228-A681-F6DC6FAFB8A7}" type="pres">
      <dgm:prSet presAssocID="{D28B9329-FB49-4ED0-AA65-8F99D0317DB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B328910D-92C7-4242-B475-42E06337FD6C}" type="pres">
      <dgm:prSet presAssocID="{ACE6E5D4-08E8-4461-B758-7FCA95D7B22A}" presName="compNode" presStyleCnt="0"/>
      <dgm:spPr/>
    </dgm:pt>
    <dgm:pt modelId="{06FED54A-5799-4FCE-A6A5-D479B4D947A7}" type="pres">
      <dgm:prSet presAssocID="{ACE6E5D4-08E8-4461-B758-7FCA95D7B22A}" presName="dummyConnPt" presStyleCnt="0"/>
      <dgm:spPr/>
    </dgm:pt>
    <dgm:pt modelId="{23206B22-19E5-4FC4-912C-80F6D9114CC8}" type="pres">
      <dgm:prSet presAssocID="{ACE6E5D4-08E8-4461-B758-7FCA95D7B22A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03413C-9D45-46EE-A2F9-9851EDBBB237}" type="pres">
      <dgm:prSet presAssocID="{52A38783-92FA-4DA5-84C1-956DFDEA3B52}" presName="sibTrans" presStyleLbl="bgSibTrans2D1" presStyleIdx="0" presStyleCnt="7"/>
      <dgm:spPr/>
      <dgm:t>
        <a:bodyPr/>
        <a:lstStyle/>
        <a:p>
          <a:endParaRPr lang="fr-FR"/>
        </a:p>
      </dgm:t>
    </dgm:pt>
    <dgm:pt modelId="{FB79F2DD-9BD9-4CA0-8287-A3A01D6B2487}" type="pres">
      <dgm:prSet presAssocID="{833CD9C5-E6B9-41D1-9E4E-D535A2B47069}" presName="compNode" presStyleCnt="0"/>
      <dgm:spPr/>
    </dgm:pt>
    <dgm:pt modelId="{A78D1F59-E0DD-42C5-AFA2-3DE728369951}" type="pres">
      <dgm:prSet presAssocID="{833CD9C5-E6B9-41D1-9E4E-D535A2B47069}" presName="dummyConnPt" presStyleCnt="0"/>
      <dgm:spPr/>
    </dgm:pt>
    <dgm:pt modelId="{6D0FD56F-657C-436B-A64A-92DAE193C739}" type="pres">
      <dgm:prSet presAssocID="{833CD9C5-E6B9-41D1-9E4E-D535A2B4706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CBBC0D-F097-4BC9-8A09-6BF6EEE4C69F}" type="pres">
      <dgm:prSet presAssocID="{E3BE0ED3-BA23-4DF0-884C-768D72EA0CB1}" presName="sibTrans" presStyleLbl="bgSibTrans2D1" presStyleIdx="1" presStyleCnt="7"/>
      <dgm:spPr/>
      <dgm:t>
        <a:bodyPr/>
        <a:lstStyle/>
        <a:p>
          <a:endParaRPr lang="fr-FR"/>
        </a:p>
      </dgm:t>
    </dgm:pt>
    <dgm:pt modelId="{CAAE4D84-A254-4B82-A5FA-19405E998592}" type="pres">
      <dgm:prSet presAssocID="{7AFF54CC-8218-4D40-9F93-0557AC2BB516}" presName="compNode" presStyleCnt="0"/>
      <dgm:spPr/>
    </dgm:pt>
    <dgm:pt modelId="{C988EFA3-614F-4068-B6B5-FC93EC1A1A67}" type="pres">
      <dgm:prSet presAssocID="{7AFF54CC-8218-4D40-9F93-0557AC2BB516}" presName="dummyConnPt" presStyleCnt="0"/>
      <dgm:spPr/>
    </dgm:pt>
    <dgm:pt modelId="{D99892EB-7A42-4781-B2DF-A9D5DEB88E91}" type="pres">
      <dgm:prSet presAssocID="{7AFF54CC-8218-4D40-9F93-0557AC2BB51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5E825B-E315-4702-A692-D2DCB3A9C51C}" type="pres">
      <dgm:prSet presAssocID="{6665FCA0-136F-4FAA-BFA1-9EDFF115884E}" presName="sibTrans" presStyleLbl="bgSibTrans2D1" presStyleIdx="2" presStyleCnt="7"/>
      <dgm:spPr/>
      <dgm:t>
        <a:bodyPr/>
        <a:lstStyle/>
        <a:p>
          <a:endParaRPr lang="fr-FR"/>
        </a:p>
      </dgm:t>
    </dgm:pt>
    <dgm:pt modelId="{9AF9CB0B-CE11-4E9B-89D0-78773058E389}" type="pres">
      <dgm:prSet presAssocID="{3A3F3C72-6FE9-485A-8972-A3D3EDDD4441}" presName="compNode" presStyleCnt="0"/>
      <dgm:spPr/>
    </dgm:pt>
    <dgm:pt modelId="{66DADE1C-DD6C-46E0-B917-A367B8E287E6}" type="pres">
      <dgm:prSet presAssocID="{3A3F3C72-6FE9-485A-8972-A3D3EDDD4441}" presName="dummyConnPt" presStyleCnt="0"/>
      <dgm:spPr/>
    </dgm:pt>
    <dgm:pt modelId="{A099F758-708E-4F2B-AFAE-50F2C3537E75}" type="pres">
      <dgm:prSet presAssocID="{3A3F3C72-6FE9-485A-8972-A3D3EDDD444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8C1490D-026A-4C9C-9D85-49D6B246568D}" type="pres">
      <dgm:prSet presAssocID="{87D8041A-BC67-4ADE-9DA4-3F64A579B5A6}" presName="sibTrans" presStyleLbl="bgSibTrans2D1" presStyleIdx="3" presStyleCnt="7"/>
      <dgm:spPr/>
      <dgm:t>
        <a:bodyPr/>
        <a:lstStyle/>
        <a:p>
          <a:endParaRPr lang="fr-FR"/>
        </a:p>
      </dgm:t>
    </dgm:pt>
    <dgm:pt modelId="{BB419187-86F6-4CCD-97A0-5C6685A9BCD8}" type="pres">
      <dgm:prSet presAssocID="{8E6DEEDE-8281-4FD2-BDD5-67CA9F05421E}" presName="compNode" presStyleCnt="0"/>
      <dgm:spPr/>
    </dgm:pt>
    <dgm:pt modelId="{578632CD-92E0-4285-AD37-119106581066}" type="pres">
      <dgm:prSet presAssocID="{8E6DEEDE-8281-4FD2-BDD5-67CA9F05421E}" presName="dummyConnPt" presStyleCnt="0"/>
      <dgm:spPr/>
    </dgm:pt>
    <dgm:pt modelId="{A2A48122-46E3-4400-9ED1-7E5405E57CE9}" type="pres">
      <dgm:prSet presAssocID="{8E6DEEDE-8281-4FD2-BDD5-67CA9F05421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9EFFF0-0337-45E1-9FB0-FBA3DB9274F8}" type="pres">
      <dgm:prSet presAssocID="{F4B69751-2B97-420D-9A23-597255F46BAF}" presName="sibTrans" presStyleLbl="bgSibTrans2D1" presStyleIdx="4" presStyleCnt="7"/>
      <dgm:spPr/>
      <dgm:t>
        <a:bodyPr/>
        <a:lstStyle/>
        <a:p>
          <a:endParaRPr lang="fr-FR"/>
        </a:p>
      </dgm:t>
    </dgm:pt>
    <dgm:pt modelId="{369FB81E-EA86-4E6A-ACD1-D30051AED50D}" type="pres">
      <dgm:prSet presAssocID="{2F4EC4A3-E315-4B6C-AD4C-8F29C2EC095B}" presName="compNode" presStyleCnt="0"/>
      <dgm:spPr/>
    </dgm:pt>
    <dgm:pt modelId="{8B6CCFB5-70F5-4E6C-ABFA-1EC01844B6E7}" type="pres">
      <dgm:prSet presAssocID="{2F4EC4A3-E315-4B6C-AD4C-8F29C2EC095B}" presName="dummyConnPt" presStyleCnt="0"/>
      <dgm:spPr/>
    </dgm:pt>
    <dgm:pt modelId="{829E9FD2-F799-4325-BD10-FB22DAC59012}" type="pres">
      <dgm:prSet presAssocID="{2F4EC4A3-E315-4B6C-AD4C-8F29C2EC095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9D255F-A1FE-49FB-9480-000E6A385325}" type="pres">
      <dgm:prSet presAssocID="{E030CC8D-2763-4097-AA1A-2FB983141723}" presName="sibTrans" presStyleLbl="bgSibTrans2D1" presStyleIdx="5" presStyleCnt="7"/>
      <dgm:spPr/>
      <dgm:t>
        <a:bodyPr/>
        <a:lstStyle/>
        <a:p>
          <a:endParaRPr lang="fr-FR"/>
        </a:p>
      </dgm:t>
    </dgm:pt>
    <dgm:pt modelId="{CDD37A8C-B4F4-4C07-9903-9D21865BEEF8}" type="pres">
      <dgm:prSet presAssocID="{60100E12-A339-4FE4-96ED-F6343746B382}" presName="compNode" presStyleCnt="0"/>
      <dgm:spPr/>
    </dgm:pt>
    <dgm:pt modelId="{039DD9E0-74E1-4631-B164-5BD8D3EAF443}" type="pres">
      <dgm:prSet presAssocID="{60100E12-A339-4FE4-96ED-F6343746B382}" presName="dummyConnPt" presStyleCnt="0"/>
      <dgm:spPr/>
    </dgm:pt>
    <dgm:pt modelId="{57DFF3EA-26F7-4FB4-B5D4-31CA632A92B2}" type="pres">
      <dgm:prSet presAssocID="{60100E12-A339-4FE4-96ED-F6343746B382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49E35D1-1BDF-437B-9894-FB73AF9A50BC}" type="pres">
      <dgm:prSet presAssocID="{6A80DE4D-1F84-4AC3-8A83-25D983E6404A}" presName="sibTrans" presStyleLbl="bgSibTrans2D1" presStyleIdx="6" presStyleCnt="7"/>
      <dgm:spPr/>
      <dgm:t>
        <a:bodyPr/>
        <a:lstStyle/>
        <a:p>
          <a:endParaRPr lang="fr-FR"/>
        </a:p>
      </dgm:t>
    </dgm:pt>
    <dgm:pt modelId="{EC6AA99A-8B0C-468E-8575-A19D920A0123}" type="pres">
      <dgm:prSet presAssocID="{972123A4-E3D5-4CE3-9B25-ABEEAB4F646E}" presName="compNode" presStyleCnt="0"/>
      <dgm:spPr/>
    </dgm:pt>
    <dgm:pt modelId="{485CB8C9-DCB3-4BAA-ABEE-B501B0E549EB}" type="pres">
      <dgm:prSet presAssocID="{972123A4-E3D5-4CE3-9B25-ABEEAB4F646E}" presName="dummyConnPt" presStyleCnt="0"/>
      <dgm:spPr/>
    </dgm:pt>
    <dgm:pt modelId="{FA2BCB7A-D649-4532-BCDF-ECED82C71764}" type="pres">
      <dgm:prSet presAssocID="{972123A4-E3D5-4CE3-9B25-ABEEAB4F646E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9E06339-C962-4D9F-9646-F4B1B7DDA56F}" type="presOf" srcId="{972123A4-E3D5-4CE3-9B25-ABEEAB4F646E}" destId="{FA2BCB7A-D649-4532-BCDF-ECED82C71764}" srcOrd="0" destOrd="0" presId="urn:microsoft.com/office/officeart/2005/8/layout/bProcess4"/>
    <dgm:cxn modelId="{07CCBCE0-3224-4EEF-8717-C840B8B22EB5}" type="presOf" srcId="{7AFF54CC-8218-4D40-9F93-0557AC2BB516}" destId="{D99892EB-7A42-4781-B2DF-A9D5DEB88E91}" srcOrd="0" destOrd="0" presId="urn:microsoft.com/office/officeart/2005/8/layout/bProcess4"/>
    <dgm:cxn modelId="{7F0A4E55-0DAB-488B-8EE4-200689D7ECA4}" srcId="{D28B9329-FB49-4ED0-AA65-8F99D0317DB2}" destId="{7AFF54CC-8218-4D40-9F93-0557AC2BB516}" srcOrd="2" destOrd="0" parTransId="{DB9B443B-27D0-4438-8E59-8F28FE809DED}" sibTransId="{6665FCA0-136F-4FAA-BFA1-9EDFF115884E}"/>
    <dgm:cxn modelId="{1A36B6F6-81C3-4CEA-A9A9-86E889937CE7}" type="presOf" srcId="{ACE6E5D4-08E8-4461-B758-7FCA95D7B22A}" destId="{23206B22-19E5-4FC4-912C-80F6D9114CC8}" srcOrd="0" destOrd="0" presId="urn:microsoft.com/office/officeart/2005/8/layout/bProcess4"/>
    <dgm:cxn modelId="{2D03F3E5-EDEC-4DC3-BD41-E45DBE78A390}" type="presOf" srcId="{F4B69751-2B97-420D-9A23-597255F46BAF}" destId="{549EFFF0-0337-45E1-9FB0-FBA3DB9274F8}" srcOrd="0" destOrd="0" presId="urn:microsoft.com/office/officeart/2005/8/layout/bProcess4"/>
    <dgm:cxn modelId="{0CD045F7-15B8-4B39-9F10-59B857678AC7}" type="presOf" srcId="{52A38783-92FA-4DA5-84C1-956DFDEA3B52}" destId="{A003413C-9D45-46EE-A2F9-9851EDBBB237}" srcOrd="0" destOrd="0" presId="urn:microsoft.com/office/officeart/2005/8/layout/bProcess4"/>
    <dgm:cxn modelId="{7D1A7C82-9B18-4A93-B01D-786054138364}" type="presOf" srcId="{D28B9329-FB49-4ED0-AA65-8F99D0317DB2}" destId="{A6400FAF-E340-4228-A681-F6DC6FAFB8A7}" srcOrd="0" destOrd="0" presId="urn:microsoft.com/office/officeart/2005/8/layout/bProcess4"/>
    <dgm:cxn modelId="{6198323E-9514-47E1-B725-DFECC13C85FE}" type="presOf" srcId="{6665FCA0-136F-4FAA-BFA1-9EDFF115884E}" destId="{015E825B-E315-4702-A692-D2DCB3A9C51C}" srcOrd="0" destOrd="0" presId="urn:microsoft.com/office/officeart/2005/8/layout/bProcess4"/>
    <dgm:cxn modelId="{1FF1975D-C563-4143-AEEB-F557F62F264A}" type="presOf" srcId="{833CD9C5-E6B9-41D1-9E4E-D535A2B47069}" destId="{6D0FD56F-657C-436B-A64A-92DAE193C739}" srcOrd="0" destOrd="0" presId="urn:microsoft.com/office/officeart/2005/8/layout/bProcess4"/>
    <dgm:cxn modelId="{D62DED3E-803C-4982-A6BD-CCAA8326E0A1}" type="presOf" srcId="{3A3F3C72-6FE9-485A-8972-A3D3EDDD4441}" destId="{A099F758-708E-4F2B-AFAE-50F2C3537E75}" srcOrd="0" destOrd="0" presId="urn:microsoft.com/office/officeart/2005/8/layout/bProcess4"/>
    <dgm:cxn modelId="{4B1E7BA7-582A-4853-B1E9-F6EA21FDBF6A}" type="presOf" srcId="{E3BE0ED3-BA23-4DF0-884C-768D72EA0CB1}" destId="{1ACBBC0D-F097-4BC9-8A09-6BF6EEE4C69F}" srcOrd="0" destOrd="0" presId="urn:microsoft.com/office/officeart/2005/8/layout/bProcess4"/>
    <dgm:cxn modelId="{8DA25D94-FA76-4952-BC49-A85A3BA17725}" type="presOf" srcId="{87D8041A-BC67-4ADE-9DA4-3F64A579B5A6}" destId="{C8C1490D-026A-4C9C-9D85-49D6B246568D}" srcOrd="0" destOrd="0" presId="urn:microsoft.com/office/officeart/2005/8/layout/bProcess4"/>
    <dgm:cxn modelId="{F9F7DBB6-99EF-4D9E-8526-D43BB60ADFA0}" srcId="{D28B9329-FB49-4ED0-AA65-8F99D0317DB2}" destId="{972123A4-E3D5-4CE3-9B25-ABEEAB4F646E}" srcOrd="7" destOrd="0" parTransId="{018E83F9-C5CE-4F7D-8428-CD9CE87500E1}" sibTransId="{F6850AB5-8F43-4A4C-BE40-2B4DB46D5E3E}"/>
    <dgm:cxn modelId="{4305A770-B647-4F24-BE37-D1D072D10C92}" srcId="{D28B9329-FB49-4ED0-AA65-8F99D0317DB2}" destId="{3A3F3C72-6FE9-485A-8972-A3D3EDDD4441}" srcOrd="3" destOrd="0" parTransId="{F58D54D5-B0B0-4C75-83BA-7A726B29BCA6}" sibTransId="{87D8041A-BC67-4ADE-9DA4-3F64A579B5A6}"/>
    <dgm:cxn modelId="{31CBE1C7-F147-4530-9D63-74EC5BEC19D9}" type="presOf" srcId="{2F4EC4A3-E315-4B6C-AD4C-8F29C2EC095B}" destId="{829E9FD2-F799-4325-BD10-FB22DAC59012}" srcOrd="0" destOrd="0" presId="urn:microsoft.com/office/officeart/2005/8/layout/bProcess4"/>
    <dgm:cxn modelId="{0D75FD70-0B54-4C26-9CE4-5A340A5A8896}" type="presOf" srcId="{E030CC8D-2763-4097-AA1A-2FB983141723}" destId="{DD9D255F-A1FE-49FB-9480-000E6A385325}" srcOrd="0" destOrd="0" presId="urn:microsoft.com/office/officeart/2005/8/layout/bProcess4"/>
    <dgm:cxn modelId="{27029128-DA46-4A3D-997D-0A76BE443579}" type="presOf" srcId="{6A80DE4D-1F84-4AC3-8A83-25D983E6404A}" destId="{F49E35D1-1BDF-437B-9894-FB73AF9A50BC}" srcOrd="0" destOrd="0" presId="urn:microsoft.com/office/officeart/2005/8/layout/bProcess4"/>
    <dgm:cxn modelId="{24D81413-2214-4619-BBA5-B24B218A44B0}" type="presOf" srcId="{60100E12-A339-4FE4-96ED-F6343746B382}" destId="{57DFF3EA-26F7-4FB4-B5D4-31CA632A92B2}" srcOrd="0" destOrd="0" presId="urn:microsoft.com/office/officeart/2005/8/layout/bProcess4"/>
    <dgm:cxn modelId="{05E66166-0FF4-405A-945E-1AB8571B3A8B}" srcId="{D28B9329-FB49-4ED0-AA65-8F99D0317DB2}" destId="{ACE6E5D4-08E8-4461-B758-7FCA95D7B22A}" srcOrd="0" destOrd="0" parTransId="{C7241E28-5DE9-4216-95C2-9ABA44F98560}" sibTransId="{52A38783-92FA-4DA5-84C1-956DFDEA3B52}"/>
    <dgm:cxn modelId="{2EA6DAE8-FD4B-4177-9C50-F8630E3D21D2}" srcId="{D28B9329-FB49-4ED0-AA65-8F99D0317DB2}" destId="{60100E12-A339-4FE4-96ED-F6343746B382}" srcOrd="6" destOrd="0" parTransId="{16B377B6-C45C-4B6F-8D3F-8A18D72C0D5B}" sibTransId="{6A80DE4D-1F84-4AC3-8A83-25D983E6404A}"/>
    <dgm:cxn modelId="{FDECED62-A249-4E0E-A52C-AD69DB2A80DB}" srcId="{D28B9329-FB49-4ED0-AA65-8F99D0317DB2}" destId="{833CD9C5-E6B9-41D1-9E4E-D535A2B47069}" srcOrd="1" destOrd="0" parTransId="{7175DBB7-77EE-4701-BCC8-8E63369E3943}" sibTransId="{E3BE0ED3-BA23-4DF0-884C-768D72EA0CB1}"/>
    <dgm:cxn modelId="{D69CED4A-7732-4FCA-9CD8-14CB521BB66E}" srcId="{D28B9329-FB49-4ED0-AA65-8F99D0317DB2}" destId="{2F4EC4A3-E315-4B6C-AD4C-8F29C2EC095B}" srcOrd="5" destOrd="0" parTransId="{693D2BBD-4AE8-42E6-82DB-A0CC159E2534}" sibTransId="{E030CC8D-2763-4097-AA1A-2FB983141723}"/>
    <dgm:cxn modelId="{1EC64992-B60A-4A16-8EAC-5C2FC85BB276}" type="presOf" srcId="{8E6DEEDE-8281-4FD2-BDD5-67CA9F05421E}" destId="{A2A48122-46E3-4400-9ED1-7E5405E57CE9}" srcOrd="0" destOrd="0" presId="urn:microsoft.com/office/officeart/2005/8/layout/bProcess4"/>
    <dgm:cxn modelId="{9A41C13B-DEDA-434E-BB63-A7391FD1D8BA}" srcId="{D28B9329-FB49-4ED0-AA65-8F99D0317DB2}" destId="{8E6DEEDE-8281-4FD2-BDD5-67CA9F05421E}" srcOrd="4" destOrd="0" parTransId="{2A46E10B-CCF3-4EBA-B690-956B2C5B9D0B}" sibTransId="{F4B69751-2B97-420D-9A23-597255F46BAF}"/>
    <dgm:cxn modelId="{70635F63-3C65-4D68-AC89-D90886889E1F}" type="presParOf" srcId="{A6400FAF-E340-4228-A681-F6DC6FAFB8A7}" destId="{B328910D-92C7-4242-B475-42E06337FD6C}" srcOrd="0" destOrd="0" presId="urn:microsoft.com/office/officeart/2005/8/layout/bProcess4"/>
    <dgm:cxn modelId="{129003F5-43C8-4DD0-94B5-50A9D6C49553}" type="presParOf" srcId="{B328910D-92C7-4242-B475-42E06337FD6C}" destId="{06FED54A-5799-4FCE-A6A5-D479B4D947A7}" srcOrd="0" destOrd="0" presId="urn:microsoft.com/office/officeart/2005/8/layout/bProcess4"/>
    <dgm:cxn modelId="{0718E41A-3C5F-4B90-B0BA-724630061B18}" type="presParOf" srcId="{B328910D-92C7-4242-B475-42E06337FD6C}" destId="{23206B22-19E5-4FC4-912C-80F6D9114CC8}" srcOrd="1" destOrd="0" presId="urn:microsoft.com/office/officeart/2005/8/layout/bProcess4"/>
    <dgm:cxn modelId="{1E663E27-9FFF-46AF-A3CC-B4B4965BC1C5}" type="presParOf" srcId="{A6400FAF-E340-4228-A681-F6DC6FAFB8A7}" destId="{A003413C-9D45-46EE-A2F9-9851EDBBB237}" srcOrd="1" destOrd="0" presId="urn:microsoft.com/office/officeart/2005/8/layout/bProcess4"/>
    <dgm:cxn modelId="{7CE31ECB-4CDB-4E7E-9754-DE021767B333}" type="presParOf" srcId="{A6400FAF-E340-4228-A681-F6DC6FAFB8A7}" destId="{FB79F2DD-9BD9-4CA0-8287-A3A01D6B2487}" srcOrd="2" destOrd="0" presId="urn:microsoft.com/office/officeart/2005/8/layout/bProcess4"/>
    <dgm:cxn modelId="{76087224-CF07-41B9-9AB2-4AE4EB471DD2}" type="presParOf" srcId="{FB79F2DD-9BD9-4CA0-8287-A3A01D6B2487}" destId="{A78D1F59-E0DD-42C5-AFA2-3DE728369951}" srcOrd="0" destOrd="0" presId="urn:microsoft.com/office/officeart/2005/8/layout/bProcess4"/>
    <dgm:cxn modelId="{8DE85135-E464-4DAB-BA95-D2D72FFE5B92}" type="presParOf" srcId="{FB79F2DD-9BD9-4CA0-8287-A3A01D6B2487}" destId="{6D0FD56F-657C-436B-A64A-92DAE193C739}" srcOrd="1" destOrd="0" presId="urn:microsoft.com/office/officeart/2005/8/layout/bProcess4"/>
    <dgm:cxn modelId="{577500DC-7908-4450-BC43-C97876CE4B53}" type="presParOf" srcId="{A6400FAF-E340-4228-A681-F6DC6FAFB8A7}" destId="{1ACBBC0D-F097-4BC9-8A09-6BF6EEE4C69F}" srcOrd="3" destOrd="0" presId="urn:microsoft.com/office/officeart/2005/8/layout/bProcess4"/>
    <dgm:cxn modelId="{A11A28A5-331B-40C2-A7AE-67B28AAA0642}" type="presParOf" srcId="{A6400FAF-E340-4228-A681-F6DC6FAFB8A7}" destId="{CAAE4D84-A254-4B82-A5FA-19405E998592}" srcOrd="4" destOrd="0" presId="urn:microsoft.com/office/officeart/2005/8/layout/bProcess4"/>
    <dgm:cxn modelId="{48B6E54B-3A72-46AB-A8C4-EC3CD9AB1655}" type="presParOf" srcId="{CAAE4D84-A254-4B82-A5FA-19405E998592}" destId="{C988EFA3-614F-4068-B6B5-FC93EC1A1A67}" srcOrd="0" destOrd="0" presId="urn:microsoft.com/office/officeart/2005/8/layout/bProcess4"/>
    <dgm:cxn modelId="{6E8FC83C-418B-4D0B-8FEE-9B837FBB2758}" type="presParOf" srcId="{CAAE4D84-A254-4B82-A5FA-19405E998592}" destId="{D99892EB-7A42-4781-B2DF-A9D5DEB88E91}" srcOrd="1" destOrd="0" presId="urn:microsoft.com/office/officeart/2005/8/layout/bProcess4"/>
    <dgm:cxn modelId="{874C9A23-0088-45FA-BFD2-B9C2FCC6AE25}" type="presParOf" srcId="{A6400FAF-E340-4228-A681-F6DC6FAFB8A7}" destId="{015E825B-E315-4702-A692-D2DCB3A9C51C}" srcOrd="5" destOrd="0" presId="urn:microsoft.com/office/officeart/2005/8/layout/bProcess4"/>
    <dgm:cxn modelId="{FDB9FA2B-478A-414E-86FE-82E8EED7A40E}" type="presParOf" srcId="{A6400FAF-E340-4228-A681-F6DC6FAFB8A7}" destId="{9AF9CB0B-CE11-4E9B-89D0-78773058E389}" srcOrd="6" destOrd="0" presId="urn:microsoft.com/office/officeart/2005/8/layout/bProcess4"/>
    <dgm:cxn modelId="{222D458C-FE22-4C24-A0CE-44A2B421D761}" type="presParOf" srcId="{9AF9CB0B-CE11-4E9B-89D0-78773058E389}" destId="{66DADE1C-DD6C-46E0-B917-A367B8E287E6}" srcOrd="0" destOrd="0" presId="urn:microsoft.com/office/officeart/2005/8/layout/bProcess4"/>
    <dgm:cxn modelId="{AE5A1C0B-1F8A-49B3-91FE-6656C2DE0B10}" type="presParOf" srcId="{9AF9CB0B-CE11-4E9B-89D0-78773058E389}" destId="{A099F758-708E-4F2B-AFAE-50F2C3537E75}" srcOrd="1" destOrd="0" presId="urn:microsoft.com/office/officeart/2005/8/layout/bProcess4"/>
    <dgm:cxn modelId="{42C7626C-9EE9-4A5D-86F0-6A17D3440B43}" type="presParOf" srcId="{A6400FAF-E340-4228-A681-F6DC6FAFB8A7}" destId="{C8C1490D-026A-4C9C-9D85-49D6B246568D}" srcOrd="7" destOrd="0" presId="urn:microsoft.com/office/officeart/2005/8/layout/bProcess4"/>
    <dgm:cxn modelId="{19FBDDB9-A441-441F-8B23-1B18837C6E00}" type="presParOf" srcId="{A6400FAF-E340-4228-A681-F6DC6FAFB8A7}" destId="{BB419187-86F6-4CCD-97A0-5C6685A9BCD8}" srcOrd="8" destOrd="0" presId="urn:microsoft.com/office/officeart/2005/8/layout/bProcess4"/>
    <dgm:cxn modelId="{ED5FF928-2AB7-41E1-AF28-6A21D51E765B}" type="presParOf" srcId="{BB419187-86F6-4CCD-97A0-5C6685A9BCD8}" destId="{578632CD-92E0-4285-AD37-119106581066}" srcOrd="0" destOrd="0" presId="urn:microsoft.com/office/officeart/2005/8/layout/bProcess4"/>
    <dgm:cxn modelId="{1B3AD665-9754-4745-BAD3-381615FB47B2}" type="presParOf" srcId="{BB419187-86F6-4CCD-97A0-5C6685A9BCD8}" destId="{A2A48122-46E3-4400-9ED1-7E5405E57CE9}" srcOrd="1" destOrd="0" presId="urn:microsoft.com/office/officeart/2005/8/layout/bProcess4"/>
    <dgm:cxn modelId="{360708CA-FF77-40B7-BC09-A63F165966EA}" type="presParOf" srcId="{A6400FAF-E340-4228-A681-F6DC6FAFB8A7}" destId="{549EFFF0-0337-45E1-9FB0-FBA3DB9274F8}" srcOrd="9" destOrd="0" presId="urn:microsoft.com/office/officeart/2005/8/layout/bProcess4"/>
    <dgm:cxn modelId="{A6C4B617-4EA6-434A-985B-400BFF76639D}" type="presParOf" srcId="{A6400FAF-E340-4228-A681-F6DC6FAFB8A7}" destId="{369FB81E-EA86-4E6A-ACD1-D30051AED50D}" srcOrd="10" destOrd="0" presId="urn:microsoft.com/office/officeart/2005/8/layout/bProcess4"/>
    <dgm:cxn modelId="{8C1F51E4-4A14-426F-BFD5-CF120CD038DC}" type="presParOf" srcId="{369FB81E-EA86-4E6A-ACD1-D30051AED50D}" destId="{8B6CCFB5-70F5-4E6C-ABFA-1EC01844B6E7}" srcOrd="0" destOrd="0" presId="urn:microsoft.com/office/officeart/2005/8/layout/bProcess4"/>
    <dgm:cxn modelId="{18CD1B83-2E91-4B32-B8C9-442E5CA88657}" type="presParOf" srcId="{369FB81E-EA86-4E6A-ACD1-D30051AED50D}" destId="{829E9FD2-F799-4325-BD10-FB22DAC59012}" srcOrd="1" destOrd="0" presId="urn:microsoft.com/office/officeart/2005/8/layout/bProcess4"/>
    <dgm:cxn modelId="{7FBACC71-C7F4-4AA3-B029-7AAE42E66E1F}" type="presParOf" srcId="{A6400FAF-E340-4228-A681-F6DC6FAFB8A7}" destId="{DD9D255F-A1FE-49FB-9480-000E6A385325}" srcOrd="11" destOrd="0" presId="urn:microsoft.com/office/officeart/2005/8/layout/bProcess4"/>
    <dgm:cxn modelId="{6EA9FC8A-A70C-4508-86D6-BDC46978FADD}" type="presParOf" srcId="{A6400FAF-E340-4228-A681-F6DC6FAFB8A7}" destId="{CDD37A8C-B4F4-4C07-9903-9D21865BEEF8}" srcOrd="12" destOrd="0" presId="urn:microsoft.com/office/officeart/2005/8/layout/bProcess4"/>
    <dgm:cxn modelId="{C1E67035-EC91-428D-AC21-DBFACEB7EDCE}" type="presParOf" srcId="{CDD37A8C-B4F4-4C07-9903-9D21865BEEF8}" destId="{039DD9E0-74E1-4631-B164-5BD8D3EAF443}" srcOrd="0" destOrd="0" presId="urn:microsoft.com/office/officeart/2005/8/layout/bProcess4"/>
    <dgm:cxn modelId="{3B485FA3-7140-46B7-9F3D-1ECBAFB403F2}" type="presParOf" srcId="{CDD37A8C-B4F4-4C07-9903-9D21865BEEF8}" destId="{57DFF3EA-26F7-4FB4-B5D4-31CA632A92B2}" srcOrd="1" destOrd="0" presId="urn:microsoft.com/office/officeart/2005/8/layout/bProcess4"/>
    <dgm:cxn modelId="{14DEB822-24E2-4C28-A909-597BE102F148}" type="presParOf" srcId="{A6400FAF-E340-4228-A681-F6DC6FAFB8A7}" destId="{F49E35D1-1BDF-437B-9894-FB73AF9A50BC}" srcOrd="13" destOrd="0" presId="urn:microsoft.com/office/officeart/2005/8/layout/bProcess4"/>
    <dgm:cxn modelId="{E33DD38B-7693-4C04-BD05-F55036FC3CC3}" type="presParOf" srcId="{A6400FAF-E340-4228-A681-F6DC6FAFB8A7}" destId="{EC6AA99A-8B0C-468E-8575-A19D920A0123}" srcOrd="14" destOrd="0" presId="urn:microsoft.com/office/officeart/2005/8/layout/bProcess4"/>
    <dgm:cxn modelId="{90B07E66-2E36-4E1B-9399-E2C67EFA8AC3}" type="presParOf" srcId="{EC6AA99A-8B0C-468E-8575-A19D920A0123}" destId="{485CB8C9-DCB3-4BAA-ABEE-B501B0E549EB}" srcOrd="0" destOrd="0" presId="urn:microsoft.com/office/officeart/2005/8/layout/bProcess4"/>
    <dgm:cxn modelId="{85BF5F02-9D7B-4229-9019-D11B83A8602D}" type="presParOf" srcId="{EC6AA99A-8B0C-468E-8575-A19D920A0123}" destId="{FA2BCB7A-D649-4532-BCDF-ECED82C7176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86949-CB5E-4813-B69F-D8E69FEBFE63}">
      <dsp:nvSpPr>
        <dsp:cNvPr id="0" name=""/>
        <dsp:cNvSpPr/>
      </dsp:nvSpPr>
      <dsp:spPr>
        <a:xfrm rot="16200000">
          <a:off x="-1266750" y="1266750"/>
          <a:ext cx="5184576" cy="26510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6708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sng" kern="1200" dirty="0">
              <a:solidFill>
                <a:schemeClr val="tx1"/>
              </a:solidFill>
            </a:rPr>
            <a:t>Culture générale et expression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Respecter les contraintes de la langue écrite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Synthétiser les informations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Répondre de façon argumentée à une question posée en lien avec un document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Communiquer oralement</a:t>
          </a:r>
        </a:p>
      </dsp:txBody>
      <dsp:txXfrm rot="5400000">
        <a:off x="0" y="1036915"/>
        <a:ext cx="2651075" cy="3110746"/>
      </dsp:txXfrm>
    </dsp:sp>
    <dsp:sp modelId="{D58E5B99-6E33-49AA-9C85-7DF2669FD23C}">
      <dsp:nvSpPr>
        <dsp:cNvPr id="0" name=""/>
        <dsp:cNvSpPr/>
      </dsp:nvSpPr>
      <dsp:spPr>
        <a:xfrm rot="16200000">
          <a:off x="1584176" y="1266750"/>
          <a:ext cx="5184576" cy="26510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6708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sng" kern="1200" dirty="0">
              <a:solidFill>
                <a:schemeClr val="tx1"/>
              </a:solidFill>
            </a:rPr>
            <a:t>Langues vivantes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Compréhension de documents écrits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Production et interaction orale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Mises en situations professionnelles</a:t>
          </a:r>
        </a:p>
      </dsp:txBody>
      <dsp:txXfrm rot="5400000">
        <a:off x="2850926" y="1036915"/>
        <a:ext cx="2651075" cy="3110746"/>
      </dsp:txXfrm>
    </dsp:sp>
    <dsp:sp modelId="{FAD0757D-82A9-40E7-8627-BC557FEBA6E9}">
      <dsp:nvSpPr>
        <dsp:cNvPr id="0" name=""/>
        <dsp:cNvSpPr/>
      </dsp:nvSpPr>
      <dsp:spPr>
        <a:xfrm rot="16200000">
          <a:off x="4434082" y="1266750"/>
          <a:ext cx="5184576" cy="26510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6708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sng" kern="1200" dirty="0">
              <a:solidFill>
                <a:schemeClr val="tx1"/>
              </a:solidFill>
            </a:rPr>
            <a:t>CEJM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Exploiter une base documentaire économique, juridique ou managériale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Proposer des solutions argumentées et mobilisant des notions et méthodologies EJM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Etablir un diagnostic préparant à une prise de décision stratégique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Exposer des analyses et des propositions de manière cohérente et argumentée</a:t>
          </a:r>
        </a:p>
      </dsp:txBody>
      <dsp:txXfrm rot="5400000">
        <a:off x="5700832" y="1036915"/>
        <a:ext cx="2651075" cy="31107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386949-CB5E-4813-B69F-D8E69FEBFE63}">
      <dsp:nvSpPr>
        <dsp:cNvPr id="0" name=""/>
        <dsp:cNvSpPr/>
      </dsp:nvSpPr>
      <dsp:spPr>
        <a:xfrm rot="16200000">
          <a:off x="-1231839" y="1232940"/>
          <a:ext cx="5328591" cy="286271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2675" bIns="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u="sng" kern="1200" dirty="0">
              <a:solidFill>
                <a:schemeClr val="tx1"/>
              </a:solidFill>
            </a:rPr>
            <a:t>Relation commerciale interculturelle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Exploiter les données clients / fournisseurs.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Gérer la relation commerciale internationale, écrite et orale en français et en anglais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Suivi de la relation client / fournisseur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Assurer la coordination des services de l’organisation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Animer un réseau professionnel en France et à l’étranger</a:t>
          </a:r>
        </a:p>
      </dsp:txBody>
      <dsp:txXfrm rot="5400000">
        <a:off x="1101" y="1065718"/>
        <a:ext cx="2862710" cy="3197155"/>
      </dsp:txXfrm>
    </dsp:sp>
    <dsp:sp modelId="{D58E5B99-6E33-49AA-9C85-7DF2669FD23C}">
      <dsp:nvSpPr>
        <dsp:cNvPr id="0" name=""/>
        <dsp:cNvSpPr/>
      </dsp:nvSpPr>
      <dsp:spPr>
        <a:xfrm rot="16200000">
          <a:off x="1845574" y="1232940"/>
          <a:ext cx="5328591" cy="286271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 dirty="0">
              <a:solidFill>
                <a:schemeClr val="tx1"/>
              </a:solidFill>
              <a:latin typeface="Trebuchet MS" panose="020B0603020202020204"/>
              <a:ea typeface="+mn-ea"/>
              <a:cs typeface="+mn-cs"/>
            </a:rPr>
            <a:t>Mise en œuvre des opérations internationales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200" kern="1200" dirty="0">
              <a:solidFill>
                <a:schemeClr val="tx1"/>
              </a:solidFill>
            </a:rPr>
            <a:t> </a:t>
          </a:r>
          <a:r>
            <a:rPr lang="fr-FR" sz="1400" kern="1200" dirty="0">
              <a:solidFill>
                <a:schemeClr val="tx1"/>
              </a:solidFill>
            </a:rPr>
            <a:t>Organiser, contrôler et suivre la réalisation d’un contrat international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Evaluer les conséquences des choix opérés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Mesurer les risques, les sinistres et les litiges et gérer leur couverture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Contrôler et suivre les processus de la chaine documentaire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Evaluer des prestataires </a:t>
          </a:r>
        </a:p>
      </dsp:txBody>
      <dsp:txXfrm rot="5400000">
        <a:off x="3078514" y="1065718"/>
        <a:ext cx="2862710" cy="3197155"/>
      </dsp:txXfrm>
    </dsp:sp>
    <dsp:sp modelId="{FAD0757D-82A9-40E7-8627-BC557FEBA6E9}">
      <dsp:nvSpPr>
        <dsp:cNvPr id="0" name=""/>
        <dsp:cNvSpPr/>
      </dsp:nvSpPr>
      <dsp:spPr>
        <a:xfrm rot="16200000">
          <a:off x="4922987" y="1232940"/>
          <a:ext cx="5328591" cy="286271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u="sng" kern="1200" dirty="0">
              <a:solidFill>
                <a:schemeClr val="tx1"/>
              </a:solidFill>
              <a:latin typeface="Trebuchet MS" panose="020B0603020202020204"/>
              <a:ea typeface="+mn-ea"/>
              <a:cs typeface="+mn-cs"/>
            </a:rPr>
            <a:t>Développement commercial international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Réaliser une veille sur l’environnement global de l’entreprise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Analyser et synthétiser les informations sur un marché cible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Recenser et identifier des modalités de déploiement sur un marché cible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Contribuer aux développement international de l’entreprise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kern="1200" dirty="0">
              <a:solidFill>
                <a:schemeClr val="tx1"/>
              </a:solidFill>
            </a:rPr>
            <a:t> Participer à la prospection commerciale</a:t>
          </a:r>
        </a:p>
      </dsp:txBody>
      <dsp:txXfrm rot="5400000">
        <a:off x="6155927" y="1065718"/>
        <a:ext cx="2862710" cy="31971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4A8E5-F3A4-4D1F-8A3A-ABA18159002B}">
      <dsp:nvSpPr>
        <dsp:cNvPr id="0" name=""/>
        <dsp:cNvSpPr/>
      </dsp:nvSpPr>
      <dsp:spPr>
        <a:xfrm>
          <a:off x="2677650" y="1202477"/>
          <a:ext cx="2995645" cy="299564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dirty="0">
              <a:solidFill>
                <a:schemeClr val="tx1"/>
              </a:solidFill>
            </a:rPr>
            <a:t>14 à 16 semaines</a:t>
          </a:r>
        </a:p>
      </dsp:txBody>
      <dsp:txXfrm>
        <a:off x="3116352" y="1641179"/>
        <a:ext cx="2118241" cy="2118241"/>
      </dsp:txXfrm>
    </dsp:sp>
    <dsp:sp modelId="{41875CE5-AB83-406F-B150-A3BDC2FA654E}">
      <dsp:nvSpPr>
        <dsp:cNvPr id="0" name=""/>
        <dsp:cNvSpPr/>
      </dsp:nvSpPr>
      <dsp:spPr>
        <a:xfrm>
          <a:off x="3426561" y="534"/>
          <a:ext cx="1497822" cy="1497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4 semaines obligatoires et consécutives à l’étranger, au minimum</a:t>
          </a:r>
        </a:p>
      </dsp:txBody>
      <dsp:txXfrm>
        <a:off x="3645912" y="219885"/>
        <a:ext cx="1059120" cy="1059120"/>
      </dsp:txXfrm>
    </dsp:sp>
    <dsp:sp modelId="{8E2F48EF-514F-483A-BD3C-CA9E492CEE0B}">
      <dsp:nvSpPr>
        <dsp:cNvPr id="0" name=""/>
        <dsp:cNvSpPr/>
      </dsp:nvSpPr>
      <dsp:spPr>
        <a:xfrm>
          <a:off x="5377415" y="1951388"/>
          <a:ext cx="1497822" cy="1497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Un stage en 1</a:t>
          </a:r>
          <a:r>
            <a:rPr lang="fr-FR" sz="1100" kern="1200" baseline="30000" dirty="0">
              <a:solidFill>
                <a:schemeClr val="tx1"/>
              </a:solidFill>
            </a:rPr>
            <a:t>ère</a:t>
          </a:r>
          <a:r>
            <a:rPr lang="fr-FR" sz="1100" kern="1200" dirty="0">
              <a:solidFill>
                <a:schemeClr val="tx1"/>
              </a:solidFill>
            </a:rPr>
            <a:t> année</a:t>
          </a:r>
        </a:p>
      </dsp:txBody>
      <dsp:txXfrm>
        <a:off x="5596766" y="2170739"/>
        <a:ext cx="1059120" cy="1059120"/>
      </dsp:txXfrm>
    </dsp:sp>
    <dsp:sp modelId="{A5D9284D-EFAC-4738-B5B3-55EDE4343237}">
      <dsp:nvSpPr>
        <dsp:cNvPr id="0" name=""/>
        <dsp:cNvSpPr/>
      </dsp:nvSpPr>
      <dsp:spPr>
        <a:xfrm>
          <a:off x="3426561" y="3902242"/>
          <a:ext cx="1497822" cy="1497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Un stage en 2</a:t>
          </a:r>
          <a:r>
            <a:rPr lang="fr-FR" sz="1100" kern="1200" baseline="30000" dirty="0">
              <a:solidFill>
                <a:schemeClr val="tx1"/>
              </a:solidFill>
            </a:rPr>
            <a:t>ème</a:t>
          </a:r>
          <a:r>
            <a:rPr lang="fr-FR" sz="1100" kern="1200" dirty="0">
              <a:solidFill>
                <a:schemeClr val="tx1"/>
              </a:solidFill>
            </a:rPr>
            <a:t> année</a:t>
          </a:r>
        </a:p>
      </dsp:txBody>
      <dsp:txXfrm>
        <a:off x="3645912" y="4121593"/>
        <a:ext cx="1059120" cy="1059120"/>
      </dsp:txXfrm>
    </dsp:sp>
    <dsp:sp modelId="{367C9D4A-0ED3-484B-887D-2E8CCFC63363}">
      <dsp:nvSpPr>
        <dsp:cNvPr id="0" name=""/>
        <dsp:cNvSpPr/>
      </dsp:nvSpPr>
      <dsp:spPr>
        <a:xfrm>
          <a:off x="1267817" y="1951388"/>
          <a:ext cx="1913603" cy="1497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kern="1200" dirty="0">
              <a:solidFill>
                <a:schemeClr val="tx1"/>
              </a:solidFill>
            </a:rPr>
            <a:t>Portent sur les compétences professionnelles acquises</a:t>
          </a:r>
        </a:p>
      </dsp:txBody>
      <dsp:txXfrm>
        <a:off x="1548058" y="2170739"/>
        <a:ext cx="1353121" cy="1059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9AE3E-DC88-4B52-9CC0-A18EFABF7CF9}">
      <dsp:nvSpPr>
        <dsp:cNvPr id="0" name=""/>
        <dsp:cNvSpPr/>
      </dsp:nvSpPr>
      <dsp:spPr>
        <a:xfrm>
          <a:off x="1285097" y="344880"/>
          <a:ext cx="2223967" cy="222430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939E8-4013-461D-8646-A8F7528D6BBA}">
      <dsp:nvSpPr>
        <dsp:cNvPr id="0" name=""/>
        <dsp:cNvSpPr/>
      </dsp:nvSpPr>
      <dsp:spPr>
        <a:xfrm>
          <a:off x="1776667" y="1147922"/>
          <a:ext cx="1235815" cy="617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>
              <a:solidFill>
                <a:schemeClr val="tx1"/>
              </a:solidFill>
            </a:rPr>
            <a:t>L’assiduité</a:t>
          </a:r>
        </a:p>
      </dsp:txBody>
      <dsp:txXfrm>
        <a:off x="1776667" y="1147922"/>
        <a:ext cx="1235815" cy="617759"/>
      </dsp:txXfrm>
    </dsp:sp>
    <dsp:sp modelId="{5BDCBDB3-C02A-4BD0-B110-E05CA0169221}">
      <dsp:nvSpPr>
        <dsp:cNvPr id="0" name=""/>
        <dsp:cNvSpPr/>
      </dsp:nvSpPr>
      <dsp:spPr>
        <a:xfrm>
          <a:off x="667398" y="1622909"/>
          <a:ext cx="2223967" cy="222430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816219-D604-423C-B9FB-313C191EF87B}">
      <dsp:nvSpPr>
        <dsp:cNvPr id="0" name=""/>
        <dsp:cNvSpPr/>
      </dsp:nvSpPr>
      <dsp:spPr>
        <a:xfrm>
          <a:off x="1161474" y="2433343"/>
          <a:ext cx="1235815" cy="617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>
              <a:solidFill>
                <a:schemeClr val="tx1"/>
              </a:solidFill>
            </a:rPr>
            <a:t>Le travail régulier et soutenu</a:t>
          </a:r>
        </a:p>
      </dsp:txBody>
      <dsp:txXfrm>
        <a:off x="1161474" y="2433343"/>
        <a:ext cx="1235815" cy="617759"/>
      </dsp:txXfrm>
    </dsp:sp>
    <dsp:sp modelId="{2CE961AB-E0F1-4099-BC52-788F1F59287E}">
      <dsp:nvSpPr>
        <dsp:cNvPr id="0" name=""/>
        <dsp:cNvSpPr/>
      </dsp:nvSpPr>
      <dsp:spPr>
        <a:xfrm>
          <a:off x="1443385" y="3053876"/>
          <a:ext cx="1910732" cy="1911498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A3AC2-DAA8-499D-AF38-0958D34936B6}">
      <dsp:nvSpPr>
        <dsp:cNvPr id="0" name=""/>
        <dsp:cNvSpPr/>
      </dsp:nvSpPr>
      <dsp:spPr>
        <a:xfrm>
          <a:off x="1779591" y="3720613"/>
          <a:ext cx="1235815" cy="617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>
              <a:solidFill>
                <a:schemeClr val="tx1"/>
              </a:solidFill>
            </a:rPr>
            <a:t>La motivation et l’envie de réussir</a:t>
          </a:r>
        </a:p>
      </dsp:txBody>
      <dsp:txXfrm>
        <a:off x="1779591" y="3720613"/>
        <a:ext cx="1235815" cy="61775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A69A50-59A0-40D3-8DB0-70B6E6F03B8B}">
      <dsp:nvSpPr>
        <dsp:cNvPr id="0" name=""/>
        <dsp:cNvSpPr/>
      </dsp:nvSpPr>
      <dsp:spPr>
        <a:xfrm>
          <a:off x="3456383" y="0"/>
          <a:ext cx="5184576" cy="23311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>
              <a:solidFill>
                <a:schemeClr val="tx1"/>
              </a:solidFill>
            </a:rPr>
            <a:t>A l’université : en licence professionnelle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>
              <a:solidFill>
                <a:schemeClr val="tx1"/>
              </a:solidFill>
            </a:rPr>
            <a:t>En école de commerce</a:t>
          </a:r>
          <a:endParaRPr lang="fr-FR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>
              <a:solidFill>
                <a:schemeClr val="tx1"/>
              </a:solidFill>
            </a:rPr>
            <a:t>En classe préparatoire aux grandes écoles</a:t>
          </a:r>
          <a:endParaRPr lang="fr-FR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>
              <a:solidFill>
                <a:schemeClr val="tx1"/>
              </a:solidFill>
            </a:rPr>
            <a:t>En France ou à l’étranger</a:t>
          </a:r>
        </a:p>
      </dsp:txBody>
      <dsp:txXfrm>
        <a:off x="3456383" y="291390"/>
        <a:ext cx="4310407" cy="1748338"/>
      </dsp:txXfrm>
    </dsp:sp>
    <dsp:sp modelId="{86AEF03C-DDE7-4F9F-B2FB-225DA10EC28B}">
      <dsp:nvSpPr>
        <dsp:cNvPr id="0" name=""/>
        <dsp:cNvSpPr/>
      </dsp:nvSpPr>
      <dsp:spPr>
        <a:xfrm>
          <a:off x="0" y="597"/>
          <a:ext cx="3456384" cy="2331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700" kern="1200" dirty="0">
              <a:solidFill>
                <a:schemeClr val="tx1"/>
              </a:solidFill>
            </a:rPr>
            <a:t>Poursuite d’études</a:t>
          </a:r>
        </a:p>
      </dsp:txBody>
      <dsp:txXfrm>
        <a:off x="113796" y="114393"/>
        <a:ext cx="3228792" cy="2103526"/>
      </dsp:txXfrm>
    </dsp:sp>
    <dsp:sp modelId="{38921759-91B6-4C98-813A-7FDB00640CB9}">
      <dsp:nvSpPr>
        <dsp:cNvPr id="0" name=""/>
        <dsp:cNvSpPr/>
      </dsp:nvSpPr>
      <dsp:spPr>
        <a:xfrm>
          <a:off x="3456384" y="2564827"/>
          <a:ext cx="5184576" cy="23311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>
              <a:solidFill>
                <a:schemeClr val="tx1"/>
              </a:solidFill>
            </a:rPr>
            <a:t>Assistant import-export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>
              <a:solidFill>
                <a:schemeClr val="tx1"/>
              </a:solidFill>
            </a:rPr>
            <a:t>Assistant ADV import-export</a:t>
          </a:r>
          <a:endParaRPr lang="fr-FR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>
              <a:solidFill>
                <a:schemeClr val="tx1"/>
              </a:solidFill>
            </a:rPr>
            <a:t>Agent de transit / agent d’exploitation</a:t>
          </a:r>
          <a:endParaRPr lang="fr-FR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>
              <a:solidFill>
                <a:schemeClr val="tx1"/>
              </a:solidFill>
            </a:rPr>
            <a:t>Assistant référent douane</a:t>
          </a:r>
          <a:endParaRPr lang="fr-FR" sz="1900" kern="1200" dirty="0">
            <a:solidFill>
              <a:schemeClr val="tx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900" kern="1200" dirty="0">
              <a:solidFill>
                <a:schemeClr val="tx1"/>
              </a:solidFill>
            </a:rPr>
            <a:t>Assistant commerce international</a:t>
          </a:r>
        </a:p>
      </dsp:txBody>
      <dsp:txXfrm>
        <a:off x="3456384" y="2856217"/>
        <a:ext cx="4310407" cy="1748338"/>
      </dsp:txXfrm>
    </dsp:sp>
    <dsp:sp modelId="{2769F994-9801-46FB-A95E-E1E19F839063}">
      <dsp:nvSpPr>
        <dsp:cNvPr id="0" name=""/>
        <dsp:cNvSpPr/>
      </dsp:nvSpPr>
      <dsp:spPr>
        <a:xfrm>
          <a:off x="0" y="2564827"/>
          <a:ext cx="3456384" cy="2331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700" kern="1200" dirty="0">
              <a:solidFill>
                <a:schemeClr val="tx1"/>
              </a:solidFill>
            </a:rPr>
            <a:t>Entrée sur le marché professionnel</a:t>
          </a:r>
        </a:p>
      </dsp:txBody>
      <dsp:txXfrm>
        <a:off x="113796" y="2678623"/>
        <a:ext cx="3228792" cy="21035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3413C-9D45-46EE-A2F9-9851EDBBB237}">
      <dsp:nvSpPr>
        <dsp:cNvPr id="0" name=""/>
        <dsp:cNvSpPr/>
      </dsp:nvSpPr>
      <dsp:spPr>
        <a:xfrm rot="5400000">
          <a:off x="-398573" y="1241039"/>
          <a:ext cx="1759081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206B22-19E5-4FC4-912C-80F6D9114CC8}">
      <dsp:nvSpPr>
        <dsp:cNvPr id="0" name=""/>
        <dsp:cNvSpPr/>
      </dsp:nvSpPr>
      <dsp:spPr>
        <a:xfrm>
          <a:off x="4345" y="115818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schemeClr val="tx1"/>
              </a:solidFill>
            </a:rPr>
            <a:t>2 langues obligatoires</a:t>
          </a:r>
        </a:p>
      </dsp:txBody>
      <dsp:txXfrm>
        <a:off x="45793" y="157266"/>
        <a:ext cx="2275647" cy="1332229"/>
      </dsp:txXfrm>
    </dsp:sp>
    <dsp:sp modelId="{1ACBBC0D-F097-4BC9-8A09-6BF6EEE4C69F}">
      <dsp:nvSpPr>
        <dsp:cNvPr id="0" name=""/>
        <dsp:cNvSpPr/>
      </dsp:nvSpPr>
      <dsp:spPr>
        <a:xfrm rot="5400000">
          <a:off x="-398573" y="3009946"/>
          <a:ext cx="1759081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0FD56F-657C-436B-A64A-92DAE193C739}">
      <dsp:nvSpPr>
        <dsp:cNvPr id="0" name=""/>
        <dsp:cNvSpPr/>
      </dsp:nvSpPr>
      <dsp:spPr>
        <a:xfrm>
          <a:off x="4345" y="1884725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Sens relationnel développé</a:t>
          </a:r>
        </a:p>
      </dsp:txBody>
      <dsp:txXfrm>
        <a:off x="45793" y="1926173"/>
        <a:ext cx="2275647" cy="1332229"/>
      </dsp:txXfrm>
    </dsp:sp>
    <dsp:sp modelId="{015E825B-E315-4702-A692-D2DCB3A9C51C}">
      <dsp:nvSpPr>
        <dsp:cNvPr id="0" name=""/>
        <dsp:cNvSpPr/>
      </dsp:nvSpPr>
      <dsp:spPr>
        <a:xfrm>
          <a:off x="485880" y="3894400"/>
          <a:ext cx="3127036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9892EB-7A42-4781-B2DF-A9D5DEB88E91}">
      <dsp:nvSpPr>
        <dsp:cNvPr id="0" name=""/>
        <dsp:cNvSpPr/>
      </dsp:nvSpPr>
      <dsp:spPr>
        <a:xfrm>
          <a:off x="4345" y="3653632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Forte adaptabilité</a:t>
          </a:r>
        </a:p>
      </dsp:txBody>
      <dsp:txXfrm>
        <a:off x="45793" y="3695080"/>
        <a:ext cx="2275647" cy="1332229"/>
      </dsp:txXfrm>
    </dsp:sp>
    <dsp:sp modelId="{C8C1490D-026A-4C9C-9D85-49D6B246568D}">
      <dsp:nvSpPr>
        <dsp:cNvPr id="0" name=""/>
        <dsp:cNvSpPr/>
      </dsp:nvSpPr>
      <dsp:spPr>
        <a:xfrm rot="16200000">
          <a:off x="2738289" y="3009946"/>
          <a:ext cx="1759081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99F758-708E-4F2B-AFAE-50F2C3537E75}">
      <dsp:nvSpPr>
        <dsp:cNvPr id="0" name=""/>
        <dsp:cNvSpPr/>
      </dsp:nvSpPr>
      <dsp:spPr>
        <a:xfrm>
          <a:off x="3141208" y="3653632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Sens de l’écoute</a:t>
          </a: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 dirty="0">
            <a:solidFill>
              <a:schemeClr val="tx1"/>
            </a:solidFill>
          </a:endParaRPr>
        </a:p>
      </dsp:txBody>
      <dsp:txXfrm>
        <a:off x="3182656" y="3695080"/>
        <a:ext cx="2275647" cy="1332229"/>
      </dsp:txXfrm>
    </dsp:sp>
    <dsp:sp modelId="{549EFFF0-0337-45E1-9FB0-FBA3DB9274F8}">
      <dsp:nvSpPr>
        <dsp:cNvPr id="0" name=""/>
        <dsp:cNvSpPr/>
      </dsp:nvSpPr>
      <dsp:spPr>
        <a:xfrm rot="16200000">
          <a:off x="2738289" y="1241039"/>
          <a:ext cx="1759081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A48122-46E3-4400-9ED1-7E5405E57CE9}">
      <dsp:nvSpPr>
        <dsp:cNvPr id="0" name=""/>
        <dsp:cNvSpPr/>
      </dsp:nvSpPr>
      <dsp:spPr>
        <a:xfrm>
          <a:off x="3141208" y="1884725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Flexibilité</a:t>
          </a:r>
        </a:p>
      </dsp:txBody>
      <dsp:txXfrm>
        <a:off x="3182656" y="1926173"/>
        <a:ext cx="2275647" cy="1332229"/>
      </dsp:txXfrm>
    </dsp:sp>
    <dsp:sp modelId="{DD9D255F-A1FE-49FB-9480-000E6A385325}">
      <dsp:nvSpPr>
        <dsp:cNvPr id="0" name=""/>
        <dsp:cNvSpPr/>
      </dsp:nvSpPr>
      <dsp:spPr>
        <a:xfrm>
          <a:off x="3622743" y="356585"/>
          <a:ext cx="3127036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9E9FD2-F799-4325-BD10-FB22DAC59012}">
      <dsp:nvSpPr>
        <dsp:cNvPr id="0" name=""/>
        <dsp:cNvSpPr/>
      </dsp:nvSpPr>
      <dsp:spPr>
        <a:xfrm>
          <a:off x="3141208" y="115818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Goût pour les technologies numériques</a:t>
          </a:r>
        </a:p>
      </dsp:txBody>
      <dsp:txXfrm>
        <a:off x="3182656" y="157266"/>
        <a:ext cx="2275647" cy="1332229"/>
      </dsp:txXfrm>
    </dsp:sp>
    <dsp:sp modelId="{F49E35D1-1BDF-437B-9894-FB73AF9A50BC}">
      <dsp:nvSpPr>
        <dsp:cNvPr id="0" name=""/>
        <dsp:cNvSpPr/>
      </dsp:nvSpPr>
      <dsp:spPr>
        <a:xfrm rot="5400000">
          <a:off x="5875152" y="1241039"/>
          <a:ext cx="1759081" cy="21226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DFF3EA-26F7-4FB4-B5D4-31CA632A92B2}">
      <dsp:nvSpPr>
        <dsp:cNvPr id="0" name=""/>
        <dsp:cNvSpPr/>
      </dsp:nvSpPr>
      <dsp:spPr>
        <a:xfrm>
          <a:off x="6278070" y="115818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Motivation</a:t>
          </a:r>
        </a:p>
      </dsp:txBody>
      <dsp:txXfrm>
        <a:off x="6319518" y="157266"/>
        <a:ext cx="2275647" cy="1332229"/>
      </dsp:txXfrm>
    </dsp:sp>
    <dsp:sp modelId="{FA2BCB7A-D649-4532-BCDF-ECED82C71764}">
      <dsp:nvSpPr>
        <dsp:cNvPr id="0" name=""/>
        <dsp:cNvSpPr/>
      </dsp:nvSpPr>
      <dsp:spPr>
        <a:xfrm>
          <a:off x="6278070" y="1884725"/>
          <a:ext cx="2358543" cy="14151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fr-FR" sz="1400" b="1" kern="1200" dirty="0">
            <a:solidFill>
              <a:prstClr val="black"/>
            </a:solidFill>
            <a:latin typeface="Trebuchet MS" panose="020B0603020202020204"/>
            <a:ea typeface="+mn-ea"/>
            <a:cs typeface="+mn-cs"/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fr-FR" sz="1400" b="1" kern="1200" dirty="0">
            <a:solidFill>
              <a:prstClr val="black"/>
            </a:solidFill>
            <a:latin typeface="Trebuchet MS" panose="020B0603020202020204"/>
            <a:ea typeface="+mn-ea"/>
            <a:cs typeface="+mn-cs"/>
          </a:endParaRPr>
        </a:p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fr-FR" sz="1400" b="1" kern="1200" dirty="0">
              <a:solidFill>
                <a:prstClr val="black"/>
              </a:solidFill>
              <a:latin typeface="Trebuchet MS" panose="020B0603020202020204"/>
              <a:ea typeface="+mn-ea"/>
              <a:cs typeface="+mn-cs"/>
            </a:rPr>
            <a:t>Ouverture d’esprit</a:t>
          </a:r>
        </a:p>
        <a:p>
          <a:pPr algn="ctr">
            <a:spcBef>
              <a:spcPct val="0"/>
            </a:spcBef>
          </a:pPr>
          <a:endParaRPr lang="fr-FR" sz="2800" kern="1200" dirty="0">
            <a:solidFill>
              <a:schemeClr val="tx1"/>
            </a:solidFill>
          </a:endParaRPr>
        </a:p>
      </dsp:txBody>
      <dsp:txXfrm>
        <a:off x="6319518" y="1926173"/>
        <a:ext cx="2275647" cy="1332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E2DFB-0B8F-45F6-A544-7B56BFBB6915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BA164-1377-4CB0-B484-88F24BA2AF3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331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04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42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85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300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017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11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909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3426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305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3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9540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10611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04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43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97215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92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7F7A6-5A47-4317-B676-6478324CA929}" type="datetimeFigureOut">
              <a:rPr lang="fr-FR" smtClean="0"/>
              <a:pPr/>
              <a:t>14/02/2023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7376FE2-4129-4C06-ABB7-4A96557840C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37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BTS COMMERCIAL INTERNATIONAL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Lycée Auguste &amp; Louis LUMIERE – LYON 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EDEE36A7-EEF0-430B-8DCB-D39D2FFA0BC8}"/>
              </a:ext>
            </a:extLst>
          </p:cNvPr>
          <p:cNvSpPr txBox="1"/>
          <p:nvPr/>
        </p:nvSpPr>
        <p:spPr>
          <a:xfrm>
            <a:off x="6372200" y="6381328"/>
            <a:ext cx="2627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bg1"/>
                </a:solidFill>
              </a:rPr>
              <a:t>JES 25-26 janvier 2023</a:t>
            </a:r>
          </a:p>
        </p:txBody>
      </p:sp>
      <p:pic>
        <p:nvPicPr>
          <p:cNvPr id="1026" name="Image 1">
            <a:extLst>
              <a:ext uri="{FF2B5EF4-FFF2-40B4-BE49-F238E27FC236}">
                <a16:creationId xmlns:a16="http://schemas.microsoft.com/office/drawing/2014/main" xmlns="" id="{1215DF18-F690-0E04-ED31-87BA1A594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4797152"/>
            <a:ext cx="4693142" cy="128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B9B20EDB-CD78-E257-3BAE-F48FC7AB60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549" y="799677"/>
            <a:ext cx="2416810" cy="910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6- Votre candidature </a:t>
            </a:r>
          </a:p>
        </p:txBody>
      </p:sp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xmlns="" id="{766D1445-8EBA-4B8F-997E-ADAE6BCCCB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6843463"/>
              </p:ext>
            </p:extLst>
          </p:nvPr>
        </p:nvGraphicFramePr>
        <p:xfrm>
          <a:off x="251520" y="1484784"/>
          <a:ext cx="8640960" cy="5184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128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6- Votre candidature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84785"/>
            <a:ext cx="9127244" cy="5352396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Une procédure unique via </a:t>
            </a:r>
            <a:r>
              <a:rPr lang="fr-FR" b="1" u="sng" dirty="0">
                <a:solidFill>
                  <a:schemeClr val="tx1"/>
                </a:solidFill>
              </a:rPr>
              <a:t>PARCOURSUP</a:t>
            </a:r>
          </a:p>
          <a:p>
            <a:r>
              <a:rPr lang="fr-FR" dirty="0">
                <a:solidFill>
                  <a:schemeClr val="tx1"/>
                </a:solidFill>
              </a:rPr>
              <a:t>Vous devez être titulaire ou en cours d’obtention d’un :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Bac professionnel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Bac technologique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Bac généraux </a:t>
            </a:r>
          </a:p>
          <a:p>
            <a:r>
              <a:rPr lang="fr-FR" dirty="0">
                <a:solidFill>
                  <a:schemeClr val="tx1"/>
                </a:solidFill>
              </a:rPr>
              <a:t>2 langues obligatoires : 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Anglais 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Espagnol ou allemand</a:t>
            </a:r>
          </a:p>
          <a:p>
            <a:r>
              <a:rPr lang="fr-FR" dirty="0">
                <a:solidFill>
                  <a:schemeClr val="tx1"/>
                </a:solidFill>
              </a:rPr>
              <a:t>La sélection est faite selon plusieurs critères :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Vos notes de 1</a:t>
            </a:r>
            <a:r>
              <a:rPr lang="fr-FR" baseline="30000" dirty="0">
                <a:solidFill>
                  <a:schemeClr val="tx1"/>
                </a:solidFill>
              </a:rPr>
              <a:t>ère</a:t>
            </a:r>
            <a:r>
              <a:rPr lang="fr-FR" dirty="0">
                <a:solidFill>
                  <a:schemeClr val="tx1"/>
                </a:solidFill>
              </a:rPr>
              <a:t>, de terminale, vos résultats aux épreuves anticipées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Vos appréciations en classe de 1</a:t>
            </a:r>
            <a:r>
              <a:rPr lang="fr-FR" baseline="30000" dirty="0">
                <a:solidFill>
                  <a:schemeClr val="tx1"/>
                </a:solidFill>
              </a:rPr>
              <a:t>ère</a:t>
            </a:r>
            <a:r>
              <a:rPr lang="fr-FR" dirty="0">
                <a:solidFill>
                  <a:schemeClr val="tx1"/>
                </a:solidFill>
              </a:rPr>
              <a:t> et de terminale</a:t>
            </a:r>
          </a:p>
          <a:p>
            <a:pPr lvl="2"/>
            <a:r>
              <a:rPr lang="fr-FR" dirty="0">
                <a:solidFill>
                  <a:schemeClr val="tx1"/>
                </a:solidFill>
              </a:rPr>
              <a:t>Votre motivation (-&gt; Remplissez les centres d’intérêts et personnalisez votre lettre de motivation, en lien avec la formation demandée)</a:t>
            </a:r>
          </a:p>
          <a:p>
            <a:pPr lvl="1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930400"/>
            <a:ext cx="3174504" cy="41743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1"/>
                </a:solidFill>
              </a:rPr>
              <a:t>1- Le diplôme</a:t>
            </a:r>
          </a:p>
          <a:p>
            <a:r>
              <a:rPr lang="fr-FR" dirty="0">
                <a:solidFill>
                  <a:schemeClr val="tx1"/>
                </a:solidFill>
              </a:rPr>
              <a:t>2- Les enseignements</a:t>
            </a:r>
          </a:p>
          <a:p>
            <a:r>
              <a:rPr lang="fr-FR" dirty="0">
                <a:solidFill>
                  <a:schemeClr val="tx1"/>
                </a:solidFill>
              </a:rPr>
              <a:t>3- Les stages en entreprise</a:t>
            </a:r>
          </a:p>
          <a:p>
            <a:r>
              <a:rPr lang="fr-FR" dirty="0">
                <a:solidFill>
                  <a:schemeClr val="tx1"/>
                </a:solidFill>
              </a:rPr>
              <a:t>4- La réussite</a:t>
            </a:r>
          </a:p>
          <a:p>
            <a:r>
              <a:rPr lang="fr-FR" dirty="0">
                <a:solidFill>
                  <a:schemeClr val="tx1"/>
                </a:solidFill>
              </a:rPr>
              <a:t>5- Après le BTS </a:t>
            </a:r>
          </a:p>
          <a:p>
            <a:r>
              <a:rPr lang="fr-FR" dirty="0">
                <a:solidFill>
                  <a:schemeClr val="tx1"/>
                </a:solidFill>
              </a:rPr>
              <a:t>6- Votre Candidature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E46C1FF8-06F5-B3C7-511C-D681494703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24944"/>
            <a:ext cx="3407735" cy="25573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1- Le diplôme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xmlns="" id="{2D36F6E0-F813-4405-96CC-457C1A9A0D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6863802"/>
              </p:ext>
            </p:extLst>
          </p:nvPr>
        </p:nvGraphicFramePr>
        <p:xfrm>
          <a:off x="2051705" y="518660"/>
          <a:ext cx="7236804" cy="5891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3B8A650B-B881-3E3B-2C2D-C17ECF4896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8" y="1515852"/>
            <a:ext cx="2810273" cy="203916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FCFCA1A4-A70D-3FB6-ECD5-0005CF1F47E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1" y="4005064"/>
            <a:ext cx="2851673" cy="21387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2- Les enseignements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138943"/>
              </p:ext>
            </p:extLst>
          </p:nvPr>
        </p:nvGraphicFramePr>
        <p:xfrm>
          <a:off x="0" y="2033023"/>
          <a:ext cx="9143999" cy="4749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99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17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8913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Enseignements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fr-FR" baseline="30000" dirty="0">
                          <a:solidFill>
                            <a:schemeClr val="tx1"/>
                          </a:solidFill>
                        </a:rPr>
                        <a:t>ère</a:t>
                      </a: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 année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fr-FR" baseline="30000" dirty="0">
                          <a:solidFill>
                            <a:schemeClr val="tx1"/>
                          </a:solidFill>
                        </a:rPr>
                        <a:t>ème</a:t>
                      </a: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 année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55471">
                <a:tc>
                  <a:txBody>
                    <a:bodyPr/>
                    <a:lstStyle/>
                    <a:p>
                      <a:r>
                        <a:rPr lang="fr-FR" b="1" u="sng" dirty="0">
                          <a:solidFill>
                            <a:schemeClr val="tx1"/>
                          </a:solidFill>
                        </a:rPr>
                        <a:t>Enseignement</a:t>
                      </a:r>
                      <a:r>
                        <a:rPr lang="fr-FR" b="1" u="sng" baseline="0" dirty="0">
                          <a:solidFill>
                            <a:schemeClr val="tx1"/>
                          </a:solidFill>
                        </a:rPr>
                        <a:t> général 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Langue vivante 1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Langue Vivante 2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Culture générale et expression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Culture économique, juridique et managériale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4h</a:t>
                      </a: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4h</a:t>
                      </a: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2h</a:t>
                      </a: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3h</a:t>
                      </a: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3h</a:t>
                      </a: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2h</a:t>
                      </a: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5777">
                <a:tc>
                  <a:txBody>
                    <a:bodyPr/>
                    <a:lstStyle/>
                    <a:p>
                      <a:r>
                        <a:rPr lang="fr-FR" b="1" u="sng" dirty="0">
                          <a:solidFill>
                            <a:schemeClr val="tx1"/>
                          </a:solidFill>
                        </a:rPr>
                        <a:t>Enseignements professionnels 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 Relation commerciale interculturelle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Mise en œuvre des opérations internationales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baseline="0">
                          <a:solidFill>
                            <a:schemeClr val="tx1"/>
                          </a:solidFill>
                        </a:rPr>
                        <a:t> Développement 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commercial international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5h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(dont 1h en anglais)</a:t>
                      </a:r>
                    </a:p>
                    <a:p>
                      <a:pPr algn="ctr"/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5h</a:t>
                      </a:r>
                    </a:p>
                    <a:p>
                      <a:pPr algn="ctr"/>
                      <a:endParaRPr lang="fr-FR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5h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4h (dont 2</a:t>
                      </a:r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 en anglais)</a:t>
                      </a:r>
                    </a:p>
                    <a:p>
                      <a:pPr algn="ctr"/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6h</a:t>
                      </a:r>
                    </a:p>
                    <a:p>
                      <a:pPr algn="ctr"/>
                      <a:endParaRPr lang="fr-FR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FR" baseline="0" dirty="0">
                          <a:solidFill>
                            <a:schemeClr val="tx1"/>
                          </a:solidFill>
                        </a:rPr>
                        <a:t>4h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8913">
                <a:tc>
                  <a:txBody>
                    <a:bodyPr/>
                    <a:lstStyle/>
                    <a:p>
                      <a:pPr algn="ctr"/>
                      <a:r>
                        <a:rPr lang="fr-FR">
                          <a:solidFill>
                            <a:schemeClr val="tx1"/>
                          </a:solidFill>
                        </a:rPr>
                        <a:t>Horaire </a:t>
                      </a:r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hebdomadaire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29h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26h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DEB167C-A19B-45D8-8DAE-FF6D06C5E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986737" cy="1320800"/>
          </a:xfrm>
        </p:spPr>
        <p:txBody>
          <a:bodyPr/>
          <a:lstStyle/>
          <a:p>
            <a:r>
              <a:rPr lang="fr-FR" dirty="0"/>
              <a:t>2- Les enseignements généraux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xmlns="" id="{0487DF26-AE71-434F-8294-4D914BEB21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859536"/>
              </p:ext>
            </p:extLst>
          </p:nvPr>
        </p:nvGraphicFramePr>
        <p:xfrm>
          <a:off x="0" y="1484784"/>
          <a:ext cx="835292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034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DEB167C-A19B-45D8-8DAE-FF6D06C5E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77980"/>
            <a:ext cx="7848871" cy="1320800"/>
          </a:xfrm>
        </p:spPr>
        <p:txBody>
          <a:bodyPr/>
          <a:lstStyle/>
          <a:p>
            <a:r>
              <a:rPr lang="fr-FR" dirty="0"/>
              <a:t>2- Les enseignements professionnels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xmlns="" id="{0487DF26-AE71-434F-8294-4D914BEB21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368717"/>
              </p:ext>
            </p:extLst>
          </p:nvPr>
        </p:nvGraphicFramePr>
        <p:xfrm>
          <a:off x="16756" y="1340768"/>
          <a:ext cx="901974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20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3- Les stages en entreprise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xmlns="" id="{FAD595C5-960A-42F3-9D8A-DBC6F2B6E5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424411"/>
              </p:ext>
            </p:extLst>
          </p:nvPr>
        </p:nvGraphicFramePr>
        <p:xfrm>
          <a:off x="386882" y="1270000"/>
          <a:ext cx="8143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4- La réussite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733550"/>
              </p:ext>
            </p:extLst>
          </p:nvPr>
        </p:nvGraphicFramePr>
        <p:xfrm>
          <a:off x="3965627" y="2217430"/>
          <a:ext cx="3744417" cy="3355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81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81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2533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Année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Moyenne au lycée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Moyenne</a:t>
                      </a:r>
                      <a:r>
                        <a:rPr lang="fr-FR" sz="1400" baseline="0" dirty="0">
                          <a:solidFill>
                            <a:schemeClr val="tx1"/>
                          </a:solidFill>
                        </a:rPr>
                        <a:t> académique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2022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mtClean="0"/>
                        <a:t>88 %</a:t>
                      </a:r>
                      <a:endParaRPr lang="fr-FR" dirty="0"/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2021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95 %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93.2 %</a:t>
                      </a:r>
                      <a:endParaRPr lang="fr-FR" dirty="0"/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3149304871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2020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80 %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82.8 %</a:t>
                      </a:r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2019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89 %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84.4 %</a:t>
                      </a:r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2018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90.8 %</a:t>
                      </a:r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2017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85.7 %</a:t>
                      </a:r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4722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2016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95 %</a:t>
                      </a:r>
                    </a:p>
                  </a:txBody>
                  <a:tcPr marL="76536" marR="7653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89 %</a:t>
                      </a:r>
                    </a:p>
                  </a:txBody>
                  <a:tcPr marL="76536" marR="76536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xmlns="" id="{C03E965F-EC6B-477E-A349-4578F8BE73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7299797"/>
              </p:ext>
            </p:extLst>
          </p:nvPr>
        </p:nvGraphicFramePr>
        <p:xfrm>
          <a:off x="-210837" y="1052736"/>
          <a:ext cx="4176464" cy="5310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5- Après le BTS CI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xmlns="" id="{9260271C-B5A3-4A27-9B16-D8E28506B0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5597289"/>
              </p:ext>
            </p:extLst>
          </p:nvPr>
        </p:nvGraphicFramePr>
        <p:xfrm>
          <a:off x="323528" y="1772816"/>
          <a:ext cx="864096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6196</TotalTime>
  <Words>637</Words>
  <Application>Microsoft Office PowerPoint</Application>
  <PresentationFormat>Affichage à l'écran (4:3)</PresentationFormat>
  <Paragraphs>155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Facette</vt:lpstr>
      <vt:lpstr>BTS COMMERCIAL INTERNATIONAL</vt:lpstr>
      <vt:lpstr>Sommaire</vt:lpstr>
      <vt:lpstr>1- Le diplôme</vt:lpstr>
      <vt:lpstr>2- Les enseignements</vt:lpstr>
      <vt:lpstr>2- Les enseignements généraux</vt:lpstr>
      <vt:lpstr>2- Les enseignements professionnels</vt:lpstr>
      <vt:lpstr>3- Les stages en entreprise</vt:lpstr>
      <vt:lpstr>4- La réussite</vt:lpstr>
      <vt:lpstr>5- Après le BTS CI</vt:lpstr>
      <vt:lpstr>6- Votre candidature </vt:lpstr>
      <vt:lpstr>6- Votre candidature</vt:lpstr>
    </vt:vector>
  </TitlesOfParts>
  <Company>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BTS COMMERCIAL INTERNATIONAL</dc:title>
  <dc:creator>Utilisateur Windows</dc:creator>
  <cp:lastModifiedBy>Emmanuel</cp:lastModifiedBy>
  <cp:revision>62</cp:revision>
  <dcterms:created xsi:type="dcterms:W3CDTF">2021-01-11T07:58:36Z</dcterms:created>
  <dcterms:modified xsi:type="dcterms:W3CDTF">2023-02-14T09:56:52Z</dcterms:modified>
</cp:coreProperties>
</file>