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0" r:id="rId1"/>
  </p:sldMasterIdLst>
  <p:notesMasterIdLst>
    <p:notesMasterId r:id="rId20"/>
  </p:notesMasterIdLst>
  <p:sldIdLst>
    <p:sldId id="256" r:id="rId2"/>
    <p:sldId id="258" r:id="rId3"/>
    <p:sldId id="259" r:id="rId4"/>
    <p:sldId id="260" r:id="rId5"/>
    <p:sldId id="261" r:id="rId6"/>
    <p:sldId id="288" r:id="rId7"/>
    <p:sldId id="264" r:id="rId8"/>
    <p:sldId id="287" r:id="rId9"/>
    <p:sldId id="285" r:id="rId10"/>
    <p:sldId id="263" r:id="rId11"/>
    <p:sldId id="262" r:id="rId12"/>
    <p:sldId id="272" r:id="rId13"/>
    <p:sldId id="268" r:id="rId14"/>
    <p:sldId id="266" r:id="rId15"/>
    <p:sldId id="286" r:id="rId16"/>
    <p:sldId id="267" r:id="rId17"/>
    <p:sldId id="265" r:id="rId18"/>
    <p:sldId id="291" r:id="rId19"/>
  </p:sldIdLst>
  <p:sldSz cx="9144000" cy="5143500" type="screen16x9"/>
  <p:notesSz cx="6858000" cy="9144000"/>
  <p:embeddedFontLst>
    <p:embeddedFont>
      <p:font typeface="Frank Ruhl Libre" panose="00000500000000000000" pitchFamily="2" charset="-79"/>
      <p:regular r:id="rId21"/>
      <p:bold r:id="rId22"/>
    </p:embeddedFont>
    <p:embeddedFont>
      <p:font typeface="Frank Ruhl Libre Medium" panose="00000600000000000000" pitchFamily="2" charset="-79"/>
      <p:regular r:id="rId23"/>
      <p:bold r:id="rId24"/>
    </p:embeddedFont>
    <p:embeddedFont>
      <p:font typeface="Georgia" panose="02040502050405020303" pitchFamily="18" charset="0"/>
      <p:regular r:id="rId25"/>
      <p:bold r:id="rId26"/>
      <p:italic r:id="rId27"/>
      <p:boldItalic r:id="rId28"/>
    </p:embeddedFont>
    <p:embeddedFont>
      <p:font typeface="Libre Baskerville" panose="02000000000000000000" pitchFamily="2" charset="0"/>
      <p:regular r:id="rId29"/>
      <p:bold r:id="rId30"/>
      <p:italic r:id="rId31"/>
    </p:embeddedFont>
    <p:embeddedFont>
      <p:font typeface="Roboto" panose="02000000000000000000" pitchFamily="2"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82D59C5-C74F-4164-8523-18EB052B5479}">
  <a:tblStyle styleId="{582D59C5-C74F-4164-8523-18EB052B5479}"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57" autoAdjust="0"/>
    <p:restoredTop sz="94660"/>
  </p:normalViewPr>
  <p:slideViewPr>
    <p:cSldViewPr snapToGrid="0">
      <p:cViewPr varScale="1">
        <p:scale>
          <a:sx n="107" d="100"/>
          <a:sy n="107" d="100"/>
        </p:scale>
        <p:origin x="451"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tableStyles" Target="tableStyles.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138640514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24815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598103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939790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35ed75ccf_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35ed75ccf_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756315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35f391192_0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041562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35f391192_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35f391192_0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808055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18163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353872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16929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15905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34604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192610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39454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82691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93083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21107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115824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2316267" y="304925"/>
            <a:ext cx="4511142" cy="4526109"/>
            <a:chOff x="2316267" y="304925"/>
            <a:chExt cx="4511142" cy="4526109"/>
          </a:xfrm>
        </p:grpSpPr>
        <p:sp>
          <p:nvSpPr>
            <p:cNvPr id="11" name="Google Shape;11;p2"/>
            <p:cNvSpPr/>
            <p:nvPr/>
          </p:nvSpPr>
          <p:spPr>
            <a:xfrm>
              <a:off x="2550175" y="541175"/>
              <a:ext cx="4043700" cy="4053600"/>
            </a:xfrm>
            <a:prstGeom prst="snip2DiagRect">
              <a:avLst>
                <a:gd name="adj1" fmla="val 0"/>
                <a:gd name="adj2" fmla="val 8729"/>
              </a:avLst>
            </a:prstGeom>
            <a:solidFill>
              <a:srgbClr val="FFFFFF"/>
            </a:solidFill>
            <a:ln>
              <a:noFill/>
            </a:ln>
            <a:effectLst>
              <a:outerShdw blurRad="42863" dist="9525" algn="bl" rotWithShape="0">
                <a:srgbClr val="000000">
                  <a:alpha val="6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2626375" y="617375"/>
              <a:ext cx="3676062"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sp>
          <p:nvSpPr>
            <p:cNvPr id="13" name="Google Shape;13;p2"/>
            <p:cNvSpPr/>
            <p:nvPr/>
          </p:nvSpPr>
          <p:spPr>
            <a:xfrm rot="10800000">
              <a:off x="2841625" y="811975"/>
              <a:ext cx="3676062"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pic>
          <p:nvPicPr>
            <p:cNvPr id="14" name="Google Shape;14;p2"/>
            <p:cNvPicPr preferRelativeResize="0"/>
            <p:nvPr/>
          </p:nvPicPr>
          <p:blipFill>
            <a:blip r:embed="rId2">
              <a:alphaModFix/>
            </a:blip>
            <a:stretch>
              <a:fillRect/>
            </a:stretch>
          </p:blipFill>
          <p:spPr>
            <a:xfrm rot="-2700000">
              <a:off x="2700667" y="3795246"/>
              <a:ext cx="152400" cy="1150374"/>
            </a:xfrm>
            <a:prstGeom prst="rect">
              <a:avLst/>
            </a:prstGeom>
            <a:noFill/>
            <a:ln>
              <a:noFill/>
            </a:ln>
          </p:spPr>
        </p:pic>
        <p:pic>
          <p:nvPicPr>
            <p:cNvPr id="15" name="Google Shape;15;p2"/>
            <p:cNvPicPr preferRelativeResize="0"/>
            <p:nvPr/>
          </p:nvPicPr>
          <p:blipFill>
            <a:blip r:embed="rId2">
              <a:alphaModFix/>
            </a:blip>
            <a:stretch>
              <a:fillRect/>
            </a:stretch>
          </p:blipFill>
          <p:spPr>
            <a:xfrm rot="8100000">
              <a:off x="6290608" y="190338"/>
              <a:ext cx="152400" cy="1150374"/>
            </a:xfrm>
            <a:prstGeom prst="rect">
              <a:avLst/>
            </a:prstGeom>
            <a:noFill/>
            <a:ln>
              <a:noFill/>
            </a:ln>
          </p:spPr>
        </p:pic>
      </p:grpSp>
      <p:sp>
        <p:nvSpPr>
          <p:cNvPr id="16" name="Google Shape;16;p2"/>
          <p:cNvSpPr txBox="1">
            <a:spLocks noGrp="1"/>
          </p:cNvSpPr>
          <p:nvPr>
            <p:ph type="ctrTitle"/>
          </p:nvPr>
        </p:nvSpPr>
        <p:spPr>
          <a:xfrm>
            <a:off x="2787625" y="1991825"/>
            <a:ext cx="3572100" cy="1159800"/>
          </a:xfrm>
          <a:prstGeom prst="rect">
            <a:avLst/>
          </a:prstGeom>
        </p:spPr>
        <p:txBody>
          <a:bodyPr spcFirstLastPara="1" wrap="square" lIns="0" tIns="0" rIns="0" bIns="0"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grpSp>
        <p:nvGrpSpPr>
          <p:cNvPr id="17" name="Google Shape;17;p2"/>
          <p:cNvGrpSpPr/>
          <p:nvPr/>
        </p:nvGrpSpPr>
        <p:grpSpPr>
          <a:xfrm>
            <a:off x="4357664" y="3735189"/>
            <a:ext cx="428350" cy="428530"/>
            <a:chOff x="1191725" y="238125"/>
            <a:chExt cx="5236550" cy="5238750"/>
          </a:xfrm>
        </p:grpSpPr>
        <p:sp>
          <p:nvSpPr>
            <p:cNvPr id="18" name="Google Shape;18;p2"/>
            <p:cNvSpPr/>
            <p:nvPr/>
          </p:nvSpPr>
          <p:spPr>
            <a:xfrm>
              <a:off x="2218800" y="1278375"/>
              <a:ext cx="1018300" cy="1002925"/>
            </a:xfrm>
            <a:custGeom>
              <a:avLst/>
              <a:gdLst/>
              <a:ahLst/>
              <a:cxnLst/>
              <a:rect l="l" t="t" r="r" b="b"/>
              <a:pathLst>
                <a:path w="40732" h="40117" extrusionOk="0">
                  <a:moveTo>
                    <a:pt x="0" y="1"/>
                  </a:moveTo>
                  <a:lnTo>
                    <a:pt x="23225" y="40116"/>
                  </a:lnTo>
                  <a:lnTo>
                    <a:pt x="37212" y="36158"/>
                  </a:lnTo>
                  <a:lnTo>
                    <a:pt x="40731" y="22962"/>
                  </a:lnTo>
                  <a:lnTo>
                    <a:pt x="0"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19" name="Google Shape;19;p2"/>
            <p:cNvSpPr/>
            <p:nvPr/>
          </p:nvSpPr>
          <p:spPr>
            <a:xfrm>
              <a:off x="2227575" y="3429300"/>
              <a:ext cx="1002925" cy="1018300"/>
            </a:xfrm>
            <a:custGeom>
              <a:avLst/>
              <a:gdLst/>
              <a:ahLst/>
              <a:cxnLst/>
              <a:rect l="l" t="t" r="r" b="b"/>
              <a:pathLst>
                <a:path w="40117" h="40732" extrusionOk="0">
                  <a:moveTo>
                    <a:pt x="22962" y="1"/>
                  </a:moveTo>
                  <a:lnTo>
                    <a:pt x="1" y="40732"/>
                  </a:lnTo>
                  <a:lnTo>
                    <a:pt x="40116" y="17595"/>
                  </a:lnTo>
                  <a:lnTo>
                    <a:pt x="36158" y="3608"/>
                  </a:lnTo>
                  <a:lnTo>
                    <a:pt x="22962"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20" name="Google Shape;20;p2"/>
            <p:cNvSpPr/>
            <p:nvPr/>
          </p:nvSpPr>
          <p:spPr>
            <a:xfrm>
              <a:off x="4385100" y="1267400"/>
              <a:ext cx="1005125" cy="1020500"/>
            </a:xfrm>
            <a:custGeom>
              <a:avLst/>
              <a:gdLst/>
              <a:ahLst/>
              <a:cxnLst/>
              <a:rect l="l" t="t" r="r" b="b"/>
              <a:pathLst>
                <a:path w="40205" h="40820" extrusionOk="0">
                  <a:moveTo>
                    <a:pt x="40204" y="0"/>
                  </a:moveTo>
                  <a:lnTo>
                    <a:pt x="1" y="23313"/>
                  </a:lnTo>
                  <a:lnTo>
                    <a:pt x="3872" y="37300"/>
                  </a:lnTo>
                  <a:lnTo>
                    <a:pt x="17155" y="40819"/>
                  </a:lnTo>
                  <a:lnTo>
                    <a:pt x="40204" y="0"/>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21" name="Google Shape;21;p2"/>
            <p:cNvSpPr/>
            <p:nvPr/>
          </p:nvSpPr>
          <p:spPr>
            <a:xfrm>
              <a:off x="4380700" y="3435900"/>
              <a:ext cx="1018300" cy="1002925"/>
            </a:xfrm>
            <a:custGeom>
              <a:avLst/>
              <a:gdLst/>
              <a:ahLst/>
              <a:cxnLst/>
              <a:rect l="l" t="t" r="r" b="b"/>
              <a:pathLst>
                <a:path w="40732" h="40117" extrusionOk="0">
                  <a:moveTo>
                    <a:pt x="17507" y="1"/>
                  </a:moveTo>
                  <a:lnTo>
                    <a:pt x="3520" y="3872"/>
                  </a:lnTo>
                  <a:lnTo>
                    <a:pt x="1" y="17155"/>
                  </a:lnTo>
                  <a:lnTo>
                    <a:pt x="40732" y="40116"/>
                  </a:lnTo>
                  <a:lnTo>
                    <a:pt x="17507"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22" name="Google Shape;22;p2"/>
            <p:cNvSpPr/>
            <p:nvPr/>
          </p:nvSpPr>
          <p:spPr>
            <a:xfrm>
              <a:off x="1191725" y="238125"/>
              <a:ext cx="5236550" cy="5238750"/>
            </a:xfrm>
            <a:custGeom>
              <a:avLst/>
              <a:gdLst/>
              <a:ahLst/>
              <a:cxnLst/>
              <a:rect l="l" t="t" r="r" b="b"/>
              <a:pathLst>
                <a:path w="209462" h="209550" extrusionOk="0">
                  <a:moveTo>
                    <a:pt x="103807" y="20761"/>
                  </a:moveTo>
                  <a:lnTo>
                    <a:pt x="103983" y="105391"/>
                  </a:lnTo>
                  <a:lnTo>
                    <a:pt x="103983" y="105391"/>
                  </a:lnTo>
                  <a:lnTo>
                    <a:pt x="89292" y="85245"/>
                  </a:lnTo>
                  <a:lnTo>
                    <a:pt x="103807" y="20761"/>
                  </a:lnTo>
                  <a:close/>
                  <a:moveTo>
                    <a:pt x="125097" y="89644"/>
                  </a:moveTo>
                  <a:lnTo>
                    <a:pt x="189668" y="104335"/>
                  </a:lnTo>
                  <a:lnTo>
                    <a:pt x="103983" y="105391"/>
                  </a:lnTo>
                  <a:lnTo>
                    <a:pt x="120170" y="124481"/>
                  </a:lnTo>
                  <a:lnTo>
                    <a:pt x="105479" y="188964"/>
                  </a:lnTo>
                  <a:lnTo>
                    <a:pt x="103983" y="105391"/>
                  </a:lnTo>
                  <a:lnTo>
                    <a:pt x="84277" y="120082"/>
                  </a:lnTo>
                  <a:lnTo>
                    <a:pt x="19706" y="105391"/>
                  </a:lnTo>
                  <a:lnTo>
                    <a:pt x="103983" y="105391"/>
                  </a:lnTo>
                  <a:lnTo>
                    <a:pt x="125097" y="89644"/>
                  </a:lnTo>
                  <a:close/>
                  <a:moveTo>
                    <a:pt x="104423" y="0"/>
                  </a:moveTo>
                  <a:lnTo>
                    <a:pt x="82518" y="82078"/>
                  </a:lnTo>
                  <a:lnTo>
                    <a:pt x="0" y="105127"/>
                  </a:lnTo>
                  <a:lnTo>
                    <a:pt x="81902" y="127032"/>
                  </a:lnTo>
                  <a:lnTo>
                    <a:pt x="104951" y="209550"/>
                  </a:lnTo>
                  <a:lnTo>
                    <a:pt x="126856" y="127472"/>
                  </a:lnTo>
                  <a:lnTo>
                    <a:pt x="209462" y="104511"/>
                  </a:lnTo>
                  <a:lnTo>
                    <a:pt x="127384" y="82694"/>
                  </a:lnTo>
                  <a:lnTo>
                    <a:pt x="104423" y="0"/>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mage background">
  <p:cSld name="BLANK_2">
    <p:bg>
      <p:bgPr>
        <a:solidFill>
          <a:srgbClr val="B0C6D3"/>
        </a:solidFill>
        <a:effectLst/>
      </p:bgPr>
    </p:bg>
    <p:spTree>
      <p:nvGrpSpPr>
        <p:cNvPr id="1" name="Shape 160"/>
        <p:cNvGrpSpPr/>
        <p:nvPr/>
      </p:nvGrpSpPr>
      <p:grpSpPr>
        <a:xfrm>
          <a:off x="0" y="0"/>
          <a:ext cx="0" cy="0"/>
          <a:chOff x="0" y="0"/>
          <a:chExt cx="0" cy="0"/>
        </a:xfrm>
      </p:grpSpPr>
      <p:sp>
        <p:nvSpPr>
          <p:cNvPr id="161" name="Google Shape;161;p12"/>
          <p:cNvSpPr/>
          <p:nvPr/>
        </p:nvSpPr>
        <p:spPr>
          <a:xfrm>
            <a:off x="-7650" y="-7650"/>
            <a:ext cx="9151500" cy="5151300"/>
          </a:xfrm>
          <a:prstGeom prst="frame">
            <a:avLst>
              <a:gd name="adj1" fmla="val 4756"/>
            </a:avLst>
          </a:prstGeom>
          <a:solidFill>
            <a:srgbClr val="F2ED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grpSp>
        <p:nvGrpSpPr>
          <p:cNvPr id="162" name="Google Shape;162;p12"/>
          <p:cNvGrpSpPr/>
          <p:nvPr/>
        </p:nvGrpSpPr>
        <p:grpSpPr>
          <a:xfrm>
            <a:off x="114491" y="106842"/>
            <a:ext cx="1127645" cy="1153976"/>
            <a:chOff x="152400" y="152400"/>
            <a:chExt cx="1127645" cy="1153976"/>
          </a:xfrm>
        </p:grpSpPr>
        <p:sp>
          <p:nvSpPr>
            <p:cNvPr id="163" name="Google Shape;163;p12"/>
            <p:cNvSpPr/>
            <p:nvPr/>
          </p:nvSpPr>
          <p:spPr>
            <a:xfrm>
              <a:off x="152400" y="152400"/>
              <a:ext cx="921300" cy="921300"/>
            </a:xfrm>
            <a:prstGeom prst="diagStripe">
              <a:avLst>
                <a:gd name="adj" fmla="val 50000"/>
              </a:avLst>
            </a:prstGeom>
            <a:solidFill>
              <a:srgbClr val="FFFFFF"/>
            </a:solidFill>
            <a:ln>
              <a:noFill/>
            </a:ln>
            <a:effectLst>
              <a:outerShdw blurRad="28575" dist="9525" dir="27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4" name="Google Shape;164;p12"/>
            <p:cNvPicPr preferRelativeResize="0"/>
            <p:nvPr/>
          </p:nvPicPr>
          <p:blipFill>
            <a:blip r:embed="rId2">
              <a:alphaModFix amt="70000"/>
            </a:blip>
            <a:stretch>
              <a:fillRect/>
            </a:stretch>
          </p:blipFill>
          <p:spPr>
            <a:xfrm rot="5400000">
              <a:off x="745611" y="-256999"/>
              <a:ext cx="125035" cy="943833"/>
            </a:xfrm>
            <a:prstGeom prst="rect">
              <a:avLst/>
            </a:prstGeom>
            <a:noFill/>
            <a:ln>
              <a:noFill/>
            </a:ln>
          </p:spPr>
        </p:pic>
        <p:pic>
          <p:nvPicPr>
            <p:cNvPr id="165" name="Google Shape;165;p12"/>
            <p:cNvPicPr preferRelativeResize="0"/>
            <p:nvPr/>
          </p:nvPicPr>
          <p:blipFill>
            <a:blip r:embed="rId2">
              <a:alphaModFix amt="70000"/>
            </a:blip>
            <a:stretch>
              <a:fillRect/>
            </a:stretch>
          </p:blipFill>
          <p:spPr>
            <a:xfrm>
              <a:off x="152411" y="362543"/>
              <a:ext cx="125035" cy="943833"/>
            </a:xfrm>
            <a:prstGeom prst="rect">
              <a:avLst/>
            </a:prstGeom>
            <a:noFill/>
            <a:ln>
              <a:noFill/>
            </a:ln>
          </p:spPr>
        </p:pic>
      </p:grpSp>
      <p:grpSp>
        <p:nvGrpSpPr>
          <p:cNvPr id="166" name="Google Shape;166;p12"/>
          <p:cNvGrpSpPr/>
          <p:nvPr/>
        </p:nvGrpSpPr>
        <p:grpSpPr>
          <a:xfrm rot="10800000">
            <a:off x="7901725" y="3874892"/>
            <a:ext cx="1127645" cy="1154423"/>
            <a:chOff x="152400" y="151952"/>
            <a:chExt cx="1127645" cy="1154423"/>
          </a:xfrm>
        </p:grpSpPr>
        <p:sp>
          <p:nvSpPr>
            <p:cNvPr id="167" name="Google Shape;167;p12"/>
            <p:cNvSpPr/>
            <p:nvPr/>
          </p:nvSpPr>
          <p:spPr>
            <a:xfrm>
              <a:off x="152400" y="152400"/>
              <a:ext cx="921300" cy="921300"/>
            </a:xfrm>
            <a:prstGeom prst="diagStripe">
              <a:avLst>
                <a:gd name="adj" fmla="val 50000"/>
              </a:avLst>
            </a:prstGeom>
            <a:solidFill>
              <a:srgbClr val="FFFFFF"/>
            </a:solidFill>
            <a:ln>
              <a:noFill/>
            </a:ln>
            <a:effectLst>
              <a:outerShdw blurRad="28575" dist="9525" dir="135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8" name="Google Shape;168;p12"/>
            <p:cNvPicPr preferRelativeResize="0"/>
            <p:nvPr/>
          </p:nvPicPr>
          <p:blipFill>
            <a:blip r:embed="rId2">
              <a:alphaModFix amt="70000"/>
            </a:blip>
            <a:stretch>
              <a:fillRect/>
            </a:stretch>
          </p:blipFill>
          <p:spPr>
            <a:xfrm rot="5400000">
              <a:off x="745611" y="-257447"/>
              <a:ext cx="125035" cy="943833"/>
            </a:xfrm>
            <a:prstGeom prst="rect">
              <a:avLst/>
            </a:prstGeom>
            <a:noFill/>
            <a:ln>
              <a:noFill/>
            </a:ln>
          </p:spPr>
        </p:pic>
        <p:pic>
          <p:nvPicPr>
            <p:cNvPr id="169" name="Google Shape;169;p12"/>
            <p:cNvPicPr preferRelativeResize="0"/>
            <p:nvPr/>
          </p:nvPicPr>
          <p:blipFill>
            <a:blip r:embed="rId2">
              <a:alphaModFix amt="70000"/>
            </a:blip>
            <a:stretch>
              <a:fillRect/>
            </a:stretch>
          </p:blipFill>
          <p:spPr>
            <a:xfrm>
              <a:off x="152411" y="362543"/>
              <a:ext cx="125035" cy="943833"/>
            </a:xfrm>
            <a:prstGeom prst="rect">
              <a:avLst/>
            </a:prstGeom>
            <a:noFill/>
            <a:ln>
              <a:noFill/>
            </a:ln>
          </p:spPr>
        </p:pic>
      </p:grpSp>
      <p:sp>
        <p:nvSpPr>
          <p:cNvPr id="170" name="Google Shape;170;p12"/>
          <p:cNvSpPr txBox="1">
            <a:spLocks noGrp="1"/>
          </p:cNvSpPr>
          <p:nvPr>
            <p:ph type="sldNum" idx="12"/>
          </p:nvPr>
        </p:nvSpPr>
        <p:spPr>
          <a:xfrm>
            <a:off x="4297650" y="4594775"/>
            <a:ext cx="548700" cy="306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blipFill>
          <a:blip r:embed="rId2">
            <a:alphaModFix/>
          </a:blip>
          <a:stretch>
            <a:fillRect/>
          </a:stretch>
        </a:blipFill>
        <a:effectLst/>
      </p:bgPr>
    </p:bg>
    <p:spTree>
      <p:nvGrpSpPr>
        <p:cNvPr id="1" name="Shape 23"/>
        <p:cNvGrpSpPr/>
        <p:nvPr/>
      </p:nvGrpSpPr>
      <p:grpSpPr>
        <a:xfrm>
          <a:off x="0" y="0"/>
          <a:ext cx="0" cy="0"/>
          <a:chOff x="0" y="0"/>
          <a:chExt cx="0" cy="0"/>
        </a:xfrm>
      </p:grpSpPr>
      <p:grpSp>
        <p:nvGrpSpPr>
          <p:cNvPr id="24" name="Google Shape;24;p3"/>
          <p:cNvGrpSpPr/>
          <p:nvPr/>
        </p:nvGrpSpPr>
        <p:grpSpPr>
          <a:xfrm>
            <a:off x="2316267" y="304925"/>
            <a:ext cx="4511142" cy="4526109"/>
            <a:chOff x="2316267" y="304925"/>
            <a:chExt cx="4511142" cy="4526109"/>
          </a:xfrm>
        </p:grpSpPr>
        <p:sp>
          <p:nvSpPr>
            <p:cNvPr id="25" name="Google Shape;25;p3"/>
            <p:cNvSpPr/>
            <p:nvPr/>
          </p:nvSpPr>
          <p:spPr>
            <a:xfrm>
              <a:off x="2550175" y="541175"/>
              <a:ext cx="4043700" cy="4053600"/>
            </a:xfrm>
            <a:prstGeom prst="snip2DiagRect">
              <a:avLst>
                <a:gd name="adj1" fmla="val 0"/>
                <a:gd name="adj2" fmla="val 8729"/>
              </a:avLst>
            </a:prstGeom>
            <a:solidFill>
              <a:srgbClr val="FFFFFF"/>
            </a:solidFill>
            <a:ln>
              <a:noFill/>
            </a:ln>
            <a:effectLst>
              <a:outerShdw blurRad="42863" dist="9525" algn="bl" rotWithShape="0">
                <a:srgbClr val="000000">
                  <a:alpha val="6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p:nvPr/>
          </p:nvSpPr>
          <p:spPr>
            <a:xfrm>
              <a:off x="2626375" y="617375"/>
              <a:ext cx="3676062"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sp>
          <p:nvSpPr>
            <p:cNvPr id="27" name="Google Shape;27;p3"/>
            <p:cNvSpPr/>
            <p:nvPr/>
          </p:nvSpPr>
          <p:spPr>
            <a:xfrm rot="10800000">
              <a:off x="2841625" y="811975"/>
              <a:ext cx="3676062"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pic>
          <p:nvPicPr>
            <p:cNvPr id="28" name="Google Shape;28;p3"/>
            <p:cNvPicPr preferRelativeResize="0"/>
            <p:nvPr/>
          </p:nvPicPr>
          <p:blipFill>
            <a:blip r:embed="rId3">
              <a:alphaModFix/>
            </a:blip>
            <a:stretch>
              <a:fillRect/>
            </a:stretch>
          </p:blipFill>
          <p:spPr>
            <a:xfrm rot="-2700000">
              <a:off x="2700667" y="3795246"/>
              <a:ext cx="152400" cy="1150374"/>
            </a:xfrm>
            <a:prstGeom prst="rect">
              <a:avLst/>
            </a:prstGeom>
            <a:noFill/>
            <a:ln>
              <a:noFill/>
            </a:ln>
          </p:spPr>
        </p:pic>
        <p:pic>
          <p:nvPicPr>
            <p:cNvPr id="29" name="Google Shape;29;p3"/>
            <p:cNvPicPr preferRelativeResize="0"/>
            <p:nvPr/>
          </p:nvPicPr>
          <p:blipFill>
            <a:blip r:embed="rId3">
              <a:alphaModFix/>
            </a:blip>
            <a:stretch>
              <a:fillRect/>
            </a:stretch>
          </p:blipFill>
          <p:spPr>
            <a:xfrm rot="8100000">
              <a:off x="6290608" y="190338"/>
              <a:ext cx="152400" cy="1150374"/>
            </a:xfrm>
            <a:prstGeom prst="rect">
              <a:avLst/>
            </a:prstGeom>
            <a:noFill/>
            <a:ln>
              <a:noFill/>
            </a:ln>
          </p:spPr>
        </p:pic>
      </p:grpSp>
      <p:sp>
        <p:nvSpPr>
          <p:cNvPr id="30" name="Google Shape;30;p3"/>
          <p:cNvSpPr txBox="1">
            <a:spLocks noGrp="1"/>
          </p:cNvSpPr>
          <p:nvPr>
            <p:ph type="ctrTitle"/>
          </p:nvPr>
        </p:nvSpPr>
        <p:spPr>
          <a:xfrm>
            <a:off x="2795175" y="1668850"/>
            <a:ext cx="3553500" cy="1159800"/>
          </a:xfrm>
          <a:prstGeom prst="rect">
            <a:avLst/>
          </a:prstGeom>
        </p:spPr>
        <p:txBody>
          <a:bodyPr spcFirstLastPara="1" wrap="square" lIns="0" tIns="0" rIns="0" bIns="0" anchor="b" anchorCtr="0">
            <a:noAutofit/>
          </a:bodyPr>
          <a:lstStyle>
            <a:lvl1pPr lvl="0" algn="ctr" rtl="0">
              <a:spcBef>
                <a:spcPts val="0"/>
              </a:spcBef>
              <a:spcAft>
                <a:spcPts val="0"/>
              </a:spcAft>
              <a:buSzPts val="3000"/>
              <a:buNone/>
              <a:defRPr sz="3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31" name="Google Shape;31;p3"/>
          <p:cNvSpPr txBox="1">
            <a:spLocks noGrp="1"/>
          </p:cNvSpPr>
          <p:nvPr>
            <p:ph type="subTitle" idx="1"/>
          </p:nvPr>
        </p:nvSpPr>
        <p:spPr>
          <a:xfrm>
            <a:off x="2795175" y="2948146"/>
            <a:ext cx="3553500" cy="297900"/>
          </a:xfrm>
          <a:prstGeom prst="rect">
            <a:avLst/>
          </a:prstGeom>
        </p:spPr>
        <p:txBody>
          <a:bodyPr spcFirstLastPara="1" wrap="square" lIns="0" tIns="0" rIns="0" bIns="0" anchor="t" anchorCtr="0">
            <a:noAutofit/>
          </a:bodyPr>
          <a:lstStyle>
            <a:lvl1pPr lvl="0" algn="ctr" rtl="0">
              <a:spcBef>
                <a:spcPts val="0"/>
              </a:spcBef>
              <a:spcAft>
                <a:spcPts val="0"/>
              </a:spcAft>
              <a:buSzPts val="1600"/>
              <a:buNone/>
              <a:defRPr sz="1600">
                <a:solidFill>
                  <a:srgbClr val="B0C6D3"/>
                </a:solidFill>
              </a:defRPr>
            </a:lvl1pPr>
            <a:lvl2pPr lvl="1" algn="ctr" rtl="0">
              <a:spcBef>
                <a:spcPts val="0"/>
              </a:spcBef>
              <a:spcAft>
                <a:spcPts val="0"/>
              </a:spcAft>
              <a:buSzPts val="1600"/>
              <a:buNone/>
              <a:defRPr sz="1600">
                <a:solidFill>
                  <a:srgbClr val="B0C6D3"/>
                </a:solidFill>
              </a:defRPr>
            </a:lvl2pPr>
            <a:lvl3pPr lvl="2" algn="ctr" rtl="0">
              <a:spcBef>
                <a:spcPts val="0"/>
              </a:spcBef>
              <a:spcAft>
                <a:spcPts val="0"/>
              </a:spcAft>
              <a:buSzPts val="1600"/>
              <a:buNone/>
              <a:defRPr sz="1600">
                <a:solidFill>
                  <a:srgbClr val="B0C6D3"/>
                </a:solidFill>
              </a:defRPr>
            </a:lvl3pPr>
            <a:lvl4pPr lvl="3" algn="ctr" rtl="0">
              <a:spcBef>
                <a:spcPts val="0"/>
              </a:spcBef>
              <a:spcAft>
                <a:spcPts val="0"/>
              </a:spcAft>
              <a:buSzPts val="1600"/>
              <a:buNone/>
              <a:defRPr sz="1600">
                <a:solidFill>
                  <a:srgbClr val="B0C6D3"/>
                </a:solidFill>
              </a:defRPr>
            </a:lvl4pPr>
            <a:lvl5pPr lvl="4" algn="ctr" rtl="0">
              <a:spcBef>
                <a:spcPts val="0"/>
              </a:spcBef>
              <a:spcAft>
                <a:spcPts val="0"/>
              </a:spcAft>
              <a:buSzPts val="1600"/>
              <a:buNone/>
              <a:defRPr sz="1600">
                <a:solidFill>
                  <a:srgbClr val="B0C6D3"/>
                </a:solidFill>
              </a:defRPr>
            </a:lvl5pPr>
            <a:lvl6pPr lvl="5" algn="ctr" rtl="0">
              <a:spcBef>
                <a:spcPts val="0"/>
              </a:spcBef>
              <a:spcAft>
                <a:spcPts val="0"/>
              </a:spcAft>
              <a:buSzPts val="1600"/>
              <a:buNone/>
              <a:defRPr sz="1600">
                <a:solidFill>
                  <a:srgbClr val="B0C6D3"/>
                </a:solidFill>
              </a:defRPr>
            </a:lvl6pPr>
            <a:lvl7pPr lvl="6" algn="ctr" rtl="0">
              <a:spcBef>
                <a:spcPts val="0"/>
              </a:spcBef>
              <a:spcAft>
                <a:spcPts val="0"/>
              </a:spcAft>
              <a:buSzPts val="1600"/>
              <a:buNone/>
              <a:defRPr sz="1600">
                <a:solidFill>
                  <a:srgbClr val="B0C6D3"/>
                </a:solidFill>
              </a:defRPr>
            </a:lvl7pPr>
            <a:lvl8pPr lvl="7" algn="ctr" rtl="0">
              <a:spcBef>
                <a:spcPts val="0"/>
              </a:spcBef>
              <a:spcAft>
                <a:spcPts val="0"/>
              </a:spcAft>
              <a:buSzPts val="1600"/>
              <a:buNone/>
              <a:defRPr sz="1600">
                <a:solidFill>
                  <a:srgbClr val="B0C6D3"/>
                </a:solidFill>
              </a:defRPr>
            </a:lvl8pPr>
            <a:lvl9pPr lvl="8" algn="ctr" rtl="0">
              <a:spcBef>
                <a:spcPts val="0"/>
              </a:spcBef>
              <a:spcAft>
                <a:spcPts val="0"/>
              </a:spcAft>
              <a:buSzPts val="1600"/>
              <a:buNone/>
              <a:defRPr sz="1600">
                <a:solidFill>
                  <a:srgbClr val="B0C6D3"/>
                </a:solidFill>
              </a:defRPr>
            </a:lvl9pPr>
          </a:lstStyle>
          <a:p>
            <a:endParaRPr/>
          </a:p>
        </p:txBody>
      </p:sp>
      <p:grpSp>
        <p:nvGrpSpPr>
          <p:cNvPr id="32" name="Google Shape;32;p3"/>
          <p:cNvGrpSpPr/>
          <p:nvPr/>
        </p:nvGrpSpPr>
        <p:grpSpPr>
          <a:xfrm>
            <a:off x="4357664" y="3735189"/>
            <a:ext cx="428350" cy="428530"/>
            <a:chOff x="1191725" y="238125"/>
            <a:chExt cx="5236550" cy="5238750"/>
          </a:xfrm>
        </p:grpSpPr>
        <p:sp>
          <p:nvSpPr>
            <p:cNvPr id="33" name="Google Shape;33;p3"/>
            <p:cNvSpPr/>
            <p:nvPr/>
          </p:nvSpPr>
          <p:spPr>
            <a:xfrm>
              <a:off x="2218800" y="1278375"/>
              <a:ext cx="1018300" cy="1002925"/>
            </a:xfrm>
            <a:custGeom>
              <a:avLst/>
              <a:gdLst/>
              <a:ahLst/>
              <a:cxnLst/>
              <a:rect l="l" t="t" r="r" b="b"/>
              <a:pathLst>
                <a:path w="40732" h="40117" extrusionOk="0">
                  <a:moveTo>
                    <a:pt x="0" y="1"/>
                  </a:moveTo>
                  <a:lnTo>
                    <a:pt x="23225" y="40116"/>
                  </a:lnTo>
                  <a:lnTo>
                    <a:pt x="37212" y="36158"/>
                  </a:lnTo>
                  <a:lnTo>
                    <a:pt x="40731" y="22962"/>
                  </a:lnTo>
                  <a:lnTo>
                    <a:pt x="0"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34" name="Google Shape;34;p3"/>
            <p:cNvSpPr/>
            <p:nvPr/>
          </p:nvSpPr>
          <p:spPr>
            <a:xfrm>
              <a:off x="2227575" y="3429300"/>
              <a:ext cx="1002925" cy="1018300"/>
            </a:xfrm>
            <a:custGeom>
              <a:avLst/>
              <a:gdLst/>
              <a:ahLst/>
              <a:cxnLst/>
              <a:rect l="l" t="t" r="r" b="b"/>
              <a:pathLst>
                <a:path w="40117" h="40732" extrusionOk="0">
                  <a:moveTo>
                    <a:pt x="22962" y="1"/>
                  </a:moveTo>
                  <a:lnTo>
                    <a:pt x="1" y="40732"/>
                  </a:lnTo>
                  <a:lnTo>
                    <a:pt x="40116" y="17595"/>
                  </a:lnTo>
                  <a:lnTo>
                    <a:pt x="36158" y="3608"/>
                  </a:lnTo>
                  <a:lnTo>
                    <a:pt x="22962"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35" name="Google Shape;35;p3"/>
            <p:cNvSpPr/>
            <p:nvPr/>
          </p:nvSpPr>
          <p:spPr>
            <a:xfrm>
              <a:off x="4385100" y="1267400"/>
              <a:ext cx="1005125" cy="1020500"/>
            </a:xfrm>
            <a:custGeom>
              <a:avLst/>
              <a:gdLst/>
              <a:ahLst/>
              <a:cxnLst/>
              <a:rect l="l" t="t" r="r" b="b"/>
              <a:pathLst>
                <a:path w="40205" h="40820" extrusionOk="0">
                  <a:moveTo>
                    <a:pt x="40204" y="0"/>
                  </a:moveTo>
                  <a:lnTo>
                    <a:pt x="1" y="23313"/>
                  </a:lnTo>
                  <a:lnTo>
                    <a:pt x="3872" y="37300"/>
                  </a:lnTo>
                  <a:lnTo>
                    <a:pt x="17155" y="40819"/>
                  </a:lnTo>
                  <a:lnTo>
                    <a:pt x="40204" y="0"/>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36" name="Google Shape;36;p3"/>
            <p:cNvSpPr/>
            <p:nvPr/>
          </p:nvSpPr>
          <p:spPr>
            <a:xfrm>
              <a:off x="4380700" y="3435900"/>
              <a:ext cx="1018300" cy="1002925"/>
            </a:xfrm>
            <a:custGeom>
              <a:avLst/>
              <a:gdLst/>
              <a:ahLst/>
              <a:cxnLst/>
              <a:rect l="l" t="t" r="r" b="b"/>
              <a:pathLst>
                <a:path w="40732" h="40117" extrusionOk="0">
                  <a:moveTo>
                    <a:pt x="17507" y="1"/>
                  </a:moveTo>
                  <a:lnTo>
                    <a:pt x="3520" y="3872"/>
                  </a:lnTo>
                  <a:lnTo>
                    <a:pt x="1" y="17155"/>
                  </a:lnTo>
                  <a:lnTo>
                    <a:pt x="40732" y="40116"/>
                  </a:lnTo>
                  <a:lnTo>
                    <a:pt x="17507"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37" name="Google Shape;37;p3"/>
            <p:cNvSpPr/>
            <p:nvPr/>
          </p:nvSpPr>
          <p:spPr>
            <a:xfrm>
              <a:off x="1191725" y="238125"/>
              <a:ext cx="5236550" cy="5238750"/>
            </a:xfrm>
            <a:custGeom>
              <a:avLst/>
              <a:gdLst/>
              <a:ahLst/>
              <a:cxnLst/>
              <a:rect l="l" t="t" r="r" b="b"/>
              <a:pathLst>
                <a:path w="209462" h="209550" extrusionOk="0">
                  <a:moveTo>
                    <a:pt x="103807" y="20761"/>
                  </a:moveTo>
                  <a:lnTo>
                    <a:pt x="103983" y="105391"/>
                  </a:lnTo>
                  <a:lnTo>
                    <a:pt x="103983" y="105391"/>
                  </a:lnTo>
                  <a:lnTo>
                    <a:pt x="89292" y="85245"/>
                  </a:lnTo>
                  <a:lnTo>
                    <a:pt x="103807" y="20761"/>
                  </a:lnTo>
                  <a:close/>
                  <a:moveTo>
                    <a:pt x="125097" y="89644"/>
                  </a:moveTo>
                  <a:lnTo>
                    <a:pt x="189668" y="104335"/>
                  </a:lnTo>
                  <a:lnTo>
                    <a:pt x="103983" y="105391"/>
                  </a:lnTo>
                  <a:lnTo>
                    <a:pt x="120170" y="124481"/>
                  </a:lnTo>
                  <a:lnTo>
                    <a:pt x="105479" y="188964"/>
                  </a:lnTo>
                  <a:lnTo>
                    <a:pt x="103983" y="105391"/>
                  </a:lnTo>
                  <a:lnTo>
                    <a:pt x="84277" y="120082"/>
                  </a:lnTo>
                  <a:lnTo>
                    <a:pt x="19706" y="105391"/>
                  </a:lnTo>
                  <a:lnTo>
                    <a:pt x="103983" y="105391"/>
                  </a:lnTo>
                  <a:lnTo>
                    <a:pt x="125097" y="89644"/>
                  </a:lnTo>
                  <a:close/>
                  <a:moveTo>
                    <a:pt x="104423" y="0"/>
                  </a:moveTo>
                  <a:lnTo>
                    <a:pt x="82518" y="82078"/>
                  </a:lnTo>
                  <a:lnTo>
                    <a:pt x="0" y="105127"/>
                  </a:lnTo>
                  <a:lnTo>
                    <a:pt x="81902" y="127032"/>
                  </a:lnTo>
                  <a:lnTo>
                    <a:pt x="104951" y="209550"/>
                  </a:lnTo>
                  <a:lnTo>
                    <a:pt x="126856" y="127472"/>
                  </a:lnTo>
                  <a:lnTo>
                    <a:pt x="209462" y="104511"/>
                  </a:lnTo>
                  <a:lnTo>
                    <a:pt x="127384" y="82694"/>
                  </a:lnTo>
                  <a:lnTo>
                    <a:pt x="104423" y="0"/>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blipFill>
          <a:blip r:embed="rId2">
            <a:alphaModFix/>
          </a:blip>
          <a:stretch>
            <a:fillRect/>
          </a:stretch>
        </a:blipFill>
        <a:effectLst/>
      </p:bgPr>
    </p:bg>
    <p:spTree>
      <p:nvGrpSpPr>
        <p:cNvPr id="1" name="Shape 38"/>
        <p:cNvGrpSpPr/>
        <p:nvPr/>
      </p:nvGrpSpPr>
      <p:grpSpPr>
        <a:xfrm>
          <a:off x="0" y="0"/>
          <a:ext cx="0" cy="0"/>
          <a:chOff x="0" y="0"/>
          <a:chExt cx="0" cy="0"/>
        </a:xfrm>
      </p:grpSpPr>
      <p:sp>
        <p:nvSpPr>
          <p:cNvPr id="39" name="Google Shape;39;p4"/>
          <p:cNvSpPr/>
          <p:nvPr/>
        </p:nvSpPr>
        <p:spPr>
          <a:xfrm>
            <a:off x="25" y="-7525"/>
            <a:ext cx="9144000" cy="5151000"/>
          </a:xfrm>
          <a:prstGeom prst="rect">
            <a:avLst/>
          </a:prstGeom>
          <a:solidFill>
            <a:srgbClr val="040E11">
              <a:alpha val="2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 name="Google Shape;40;p4"/>
          <p:cNvGrpSpPr/>
          <p:nvPr/>
        </p:nvGrpSpPr>
        <p:grpSpPr>
          <a:xfrm>
            <a:off x="2316267" y="304925"/>
            <a:ext cx="4511142" cy="4526109"/>
            <a:chOff x="2316267" y="304925"/>
            <a:chExt cx="4511142" cy="4526109"/>
          </a:xfrm>
        </p:grpSpPr>
        <p:sp>
          <p:nvSpPr>
            <p:cNvPr id="41" name="Google Shape;41;p4"/>
            <p:cNvSpPr/>
            <p:nvPr/>
          </p:nvSpPr>
          <p:spPr>
            <a:xfrm>
              <a:off x="2550175" y="541175"/>
              <a:ext cx="4043700" cy="4053600"/>
            </a:xfrm>
            <a:prstGeom prst="snip2DiagRect">
              <a:avLst>
                <a:gd name="adj1" fmla="val 0"/>
                <a:gd name="adj2" fmla="val 8729"/>
              </a:avLst>
            </a:prstGeom>
            <a:solidFill>
              <a:srgbClr val="FFFFFF"/>
            </a:solidFill>
            <a:ln>
              <a:noFill/>
            </a:ln>
            <a:effectLst>
              <a:outerShdw blurRad="42863" dist="9525" algn="bl" rotWithShape="0">
                <a:srgbClr val="000000">
                  <a:alpha val="6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4"/>
            <p:cNvSpPr/>
            <p:nvPr/>
          </p:nvSpPr>
          <p:spPr>
            <a:xfrm>
              <a:off x="2626375" y="617375"/>
              <a:ext cx="3676062"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sp>
          <p:nvSpPr>
            <p:cNvPr id="43" name="Google Shape;43;p4"/>
            <p:cNvSpPr/>
            <p:nvPr/>
          </p:nvSpPr>
          <p:spPr>
            <a:xfrm rot="10800000">
              <a:off x="2841625" y="811975"/>
              <a:ext cx="3676062"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pic>
          <p:nvPicPr>
            <p:cNvPr id="44" name="Google Shape;44;p4"/>
            <p:cNvPicPr preferRelativeResize="0"/>
            <p:nvPr/>
          </p:nvPicPr>
          <p:blipFill>
            <a:blip r:embed="rId3">
              <a:alphaModFix/>
            </a:blip>
            <a:stretch>
              <a:fillRect/>
            </a:stretch>
          </p:blipFill>
          <p:spPr>
            <a:xfrm rot="-2700000">
              <a:off x="2700667" y="3795246"/>
              <a:ext cx="152400" cy="1150374"/>
            </a:xfrm>
            <a:prstGeom prst="rect">
              <a:avLst/>
            </a:prstGeom>
            <a:noFill/>
            <a:ln>
              <a:noFill/>
            </a:ln>
          </p:spPr>
        </p:pic>
        <p:pic>
          <p:nvPicPr>
            <p:cNvPr id="45" name="Google Shape;45;p4"/>
            <p:cNvPicPr preferRelativeResize="0"/>
            <p:nvPr/>
          </p:nvPicPr>
          <p:blipFill>
            <a:blip r:embed="rId3">
              <a:alphaModFix/>
            </a:blip>
            <a:stretch>
              <a:fillRect/>
            </a:stretch>
          </p:blipFill>
          <p:spPr>
            <a:xfrm rot="8100000">
              <a:off x="6290608" y="190338"/>
              <a:ext cx="152400" cy="1150374"/>
            </a:xfrm>
            <a:prstGeom prst="rect">
              <a:avLst/>
            </a:prstGeom>
            <a:noFill/>
            <a:ln>
              <a:noFill/>
            </a:ln>
          </p:spPr>
        </p:pic>
      </p:grpSp>
      <p:sp>
        <p:nvSpPr>
          <p:cNvPr id="46" name="Google Shape;46;p4"/>
          <p:cNvSpPr txBox="1">
            <a:spLocks noGrp="1"/>
          </p:cNvSpPr>
          <p:nvPr>
            <p:ph type="body" idx="1"/>
          </p:nvPr>
        </p:nvSpPr>
        <p:spPr>
          <a:xfrm>
            <a:off x="3009700" y="1187400"/>
            <a:ext cx="3124500" cy="2768700"/>
          </a:xfrm>
          <a:prstGeom prst="rect">
            <a:avLst/>
          </a:prstGeom>
        </p:spPr>
        <p:txBody>
          <a:bodyPr spcFirstLastPara="1" wrap="square" lIns="0" tIns="0" rIns="0" bIns="0" anchor="ctr" anchorCtr="0">
            <a:noAutofit/>
          </a:bodyPr>
          <a:lstStyle>
            <a:lvl1pPr marL="457200" lvl="0" indent="-342900" algn="ctr" rtl="0">
              <a:spcBef>
                <a:spcPts val="600"/>
              </a:spcBef>
              <a:spcAft>
                <a:spcPts val="0"/>
              </a:spcAft>
              <a:buSzPts val="1800"/>
              <a:buFont typeface="Libre Baskerville"/>
              <a:buChar char="➢"/>
              <a:defRPr sz="1800" i="1">
                <a:latin typeface="Libre Baskerville"/>
                <a:ea typeface="Libre Baskerville"/>
                <a:cs typeface="Libre Baskerville"/>
                <a:sym typeface="Libre Baskerville"/>
              </a:defRPr>
            </a:lvl1pPr>
            <a:lvl2pPr marL="914400" lvl="1" indent="-342900" algn="ctr" rtl="0">
              <a:spcBef>
                <a:spcPts val="0"/>
              </a:spcBef>
              <a:spcAft>
                <a:spcPts val="0"/>
              </a:spcAft>
              <a:buSzPts val="1800"/>
              <a:buFont typeface="Libre Baskerville"/>
              <a:buChar char="￫"/>
              <a:defRPr sz="1800" i="1">
                <a:latin typeface="Libre Baskerville"/>
                <a:ea typeface="Libre Baskerville"/>
                <a:cs typeface="Libre Baskerville"/>
                <a:sym typeface="Libre Baskerville"/>
              </a:defRPr>
            </a:lvl2pPr>
            <a:lvl3pPr marL="1371600" lvl="2" indent="-342900" algn="ctr" rtl="0">
              <a:spcBef>
                <a:spcPts val="0"/>
              </a:spcBef>
              <a:spcAft>
                <a:spcPts val="0"/>
              </a:spcAft>
              <a:buSzPts val="1800"/>
              <a:buFont typeface="Libre Baskerville"/>
              <a:buChar char="￫"/>
              <a:defRPr sz="1800" i="1">
                <a:latin typeface="Libre Baskerville"/>
                <a:ea typeface="Libre Baskerville"/>
                <a:cs typeface="Libre Baskerville"/>
                <a:sym typeface="Libre Baskerville"/>
              </a:defRPr>
            </a:lvl3pPr>
            <a:lvl4pPr marL="1828800" lvl="3" indent="-342900" algn="ctr" rtl="0">
              <a:spcBef>
                <a:spcPts val="0"/>
              </a:spcBef>
              <a:spcAft>
                <a:spcPts val="0"/>
              </a:spcAft>
              <a:buSzPts val="1800"/>
              <a:buFont typeface="Libre Baskerville"/>
              <a:buChar char="￫"/>
              <a:defRPr sz="1800" i="1">
                <a:latin typeface="Libre Baskerville"/>
                <a:ea typeface="Libre Baskerville"/>
                <a:cs typeface="Libre Baskerville"/>
                <a:sym typeface="Libre Baskerville"/>
              </a:defRPr>
            </a:lvl4pPr>
            <a:lvl5pPr marL="2286000" lvl="4" indent="-342900" algn="ctr" rtl="0">
              <a:spcBef>
                <a:spcPts val="0"/>
              </a:spcBef>
              <a:spcAft>
                <a:spcPts val="0"/>
              </a:spcAft>
              <a:buSzPts val="1800"/>
              <a:buFont typeface="Libre Baskerville"/>
              <a:buChar char="￫"/>
              <a:defRPr sz="1800" i="1">
                <a:latin typeface="Libre Baskerville"/>
                <a:ea typeface="Libre Baskerville"/>
                <a:cs typeface="Libre Baskerville"/>
                <a:sym typeface="Libre Baskerville"/>
              </a:defRPr>
            </a:lvl5pPr>
            <a:lvl6pPr marL="2743200" lvl="5" indent="-342900" algn="ctr" rtl="0">
              <a:spcBef>
                <a:spcPts val="0"/>
              </a:spcBef>
              <a:spcAft>
                <a:spcPts val="0"/>
              </a:spcAft>
              <a:buSzPts val="1800"/>
              <a:buFont typeface="Libre Baskerville"/>
              <a:buChar char="￫"/>
              <a:defRPr sz="1800" i="1">
                <a:latin typeface="Libre Baskerville"/>
                <a:ea typeface="Libre Baskerville"/>
                <a:cs typeface="Libre Baskerville"/>
                <a:sym typeface="Libre Baskerville"/>
              </a:defRPr>
            </a:lvl6pPr>
            <a:lvl7pPr marL="3200400" lvl="6" indent="-342900" algn="ctr" rtl="0">
              <a:spcBef>
                <a:spcPts val="0"/>
              </a:spcBef>
              <a:spcAft>
                <a:spcPts val="0"/>
              </a:spcAft>
              <a:buSzPts val="1800"/>
              <a:buFont typeface="Libre Baskerville"/>
              <a:buChar char="￫"/>
              <a:defRPr sz="1800" i="1">
                <a:latin typeface="Libre Baskerville"/>
                <a:ea typeface="Libre Baskerville"/>
                <a:cs typeface="Libre Baskerville"/>
                <a:sym typeface="Libre Baskerville"/>
              </a:defRPr>
            </a:lvl7pPr>
            <a:lvl8pPr marL="3657600" lvl="7" indent="-342900" algn="ctr" rtl="0">
              <a:spcBef>
                <a:spcPts val="0"/>
              </a:spcBef>
              <a:spcAft>
                <a:spcPts val="0"/>
              </a:spcAft>
              <a:buSzPts val="1800"/>
              <a:buFont typeface="Libre Baskerville"/>
              <a:buChar char="￫"/>
              <a:defRPr sz="1800" i="1">
                <a:latin typeface="Libre Baskerville"/>
                <a:ea typeface="Libre Baskerville"/>
                <a:cs typeface="Libre Baskerville"/>
                <a:sym typeface="Libre Baskerville"/>
              </a:defRPr>
            </a:lvl8pPr>
            <a:lvl9pPr marL="4114800" lvl="8" indent="-342900" algn="ctr">
              <a:spcBef>
                <a:spcPts val="0"/>
              </a:spcBef>
              <a:spcAft>
                <a:spcPts val="0"/>
              </a:spcAft>
              <a:buSzPts val="1800"/>
              <a:buFont typeface="Libre Baskerville"/>
              <a:buChar char="￫"/>
              <a:defRPr sz="1800" i="1">
                <a:latin typeface="Libre Baskerville"/>
                <a:ea typeface="Libre Baskerville"/>
                <a:cs typeface="Libre Baskerville"/>
                <a:sym typeface="Libre Baskerville"/>
              </a:defRPr>
            </a:lvl9pPr>
          </a:lstStyle>
          <a:p>
            <a:endParaRPr/>
          </a:p>
        </p:txBody>
      </p:sp>
      <p:sp>
        <p:nvSpPr>
          <p:cNvPr id="47" name="Google Shape;47;p4"/>
          <p:cNvSpPr txBox="1"/>
          <p:nvPr/>
        </p:nvSpPr>
        <p:spPr>
          <a:xfrm>
            <a:off x="3593400" y="628969"/>
            <a:ext cx="1957200" cy="6537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7200">
                <a:solidFill>
                  <a:srgbClr val="B0C6D3"/>
                </a:solidFill>
                <a:latin typeface="Frank Ruhl Libre"/>
                <a:ea typeface="Frank Ruhl Libre"/>
                <a:cs typeface="Frank Ruhl Libre"/>
                <a:sym typeface="Frank Ruhl Libre"/>
              </a:rPr>
              <a:t>“</a:t>
            </a:r>
            <a:endParaRPr sz="7200">
              <a:solidFill>
                <a:srgbClr val="B0C6D3"/>
              </a:solidFill>
              <a:latin typeface="Frank Ruhl Libre"/>
              <a:ea typeface="Frank Ruhl Libre"/>
              <a:cs typeface="Frank Ruhl Libre"/>
              <a:sym typeface="Frank Ruhl Libre"/>
            </a:endParaRPr>
          </a:p>
        </p:txBody>
      </p:sp>
      <p:sp>
        <p:nvSpPr>
          <p:cNvPr id="48" name="Google Shape;48;p4"/>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bg>
      <p:bgPr>
        <a:blipFill>
          <a:blip r:embed="rId2">
            <a:alphaModFix/>
          </a:blip>
          <a:stretch>
            <a:fillRect/>
          </a:stretch>
        </a:blipFill>
        <a:effectLst/>
      </p:bgPr>
    </p:bg>
    <p:spTree>
      <p:nvGrpSpPr>
        <p:cNvPr id="1" name="Shape 49"/>
        <p:cNvGrpSpPr/>
        <p:nvPr/>
      </p:nvGrpSpPr>
      <p:grpSpPr>
        <a:xfrm>
          <a:off x="0" y="0"/>
          <a:ext cx="0" cy="0"/>
          <a:chOff x="0" y="0"/>
          <a:chExt cx="0" cy="0"/>
        </a:xfrm>
      </p:grpSpPr>
      <p:sp>
        <p:nvSpPr>
          <p:cNvPr id="50" name="Google Shape;50;p5"/>
          <p:cNvSpPr/>
          <p:nvPr/>
        </p:nvSpPr>
        <p:spPr>
          <a:xfrm>
            <a:off x="25" y="-7525"/>
            <a:ext cx="9144000" cy="5151000"/>
          </a:xfrm>
          <a:prstGeom prst="rect">
            <a:avLst/>
          </a:prstGeom>
          <a:solidFill>
            <a:srgbClr val="040E11">
              <a:alpha val="2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 name="Google Shape;51;p5"/>
          <p:cNvGrpSpPr/>
          <p:nvPr/>
        </p:nvGrpSpPr>
        <p:grpSpPr>
          <a:xfrm>
            <a:off x="312475" y="304925"/>
            <a:ext cx="8519109" cy="4526109"/>
            <a:chOff x="312475" y="304925"/>
            <a:chExt cx="8519109" cy="4526109"/>
          </a:xfrm>
        </p:grpSpPr>
        <p:sp>
          <p:nvSpPr>
            <p:cNvPr id="52" name="Google Shape;52;p5"/>
            <p:cNvSpPr/>
            <p:nvPr/>
          </p:nvSpPr>
          <p:spPr>
            <a:xfrm>
              <a:off x="548725" y="541175"/>
              <a:ext cx="8046600" cy="4053600"/>
            </a:xfrm>
            <a:prstGeom prst="snip2DiagRect">
              <a:avLst>
                <a:gd name="adj1" fmla="val 0"/>
                <a:gd name="adj2" fmla="val 8729"/>
              </a:avLst>
            </a:prstGeom>
            <a:solidFill>
              <a:srgbClr val="FFFFFF"/>
            </a:solidFill>
            <a:ln>
              <a:noFill/>
            </a:ln>
            <a:effectLst>
              <a:outerShdw blurRad="42863" dist="9525" algn="bl" rotWithShape="0">
                <a:srgbClr val="000000">
                  <a:alpha val="6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5"/>
            <p:cNvSpPr/>
            <p:nvPr/>
          </p:nvSpPr>
          <p:spPr>
            <a:xfrm>
              <a:off x="624925" y="617375"/>
              <a:ext cx="7719575"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sp>
          <p:nvSpPr>
            <p:cNvPr id="54" name="Google Shape;54;p5"/>
            <p:cNvSpPr/>
            <p:nvPr/>
          </p:nvSpPr>
          <p:spPr>
            <a:xfrm rot="10800000">
              <a:off x="799550" y="811975"/>
              <a:ext cx="7719575"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pic>
          <p:nvPicPr>
            <p:cNvPr id="55" name="Google Shape;55;p5"/>
            <p:cNvPicPr preferRelativeResize="0"/>
            <p:nvPr/>
          </p:nvPicPr>
          <p:blipFill>
            <a:blip r:embed="rId3">
              <a:alphaModFix/>
            </a:blip>
            <a:stretch>
              <a:fillRect/>
            </a:stretch>
          </p:blipFill>
          <p:spPr>
            <a:xfrm rot="-2700000">
              <a:off x="696875" y="3795246"/>
              <a:ext cx="152400" cy="1150374"/>
            </a:xfrm>
            <a:prstGeom prst="rect">
              <a:avLst/>
            </a:prstGeom>
            <a:noFill/>
            <a:ln>
              <a:noFill/>
            </a:ln>
          </p:spPr>
        </p:pic>
        <p:pic>
          <p:nvPicPr>
            <p:cNvPr id="56" name="Google Shape;56;p5"/>
            <p:cNvPicPr preferRelativeResize="0"/>
            <p:nvPr/>
          </p:nvPicPr>
          <p:blipFill>
            <a:blip r:embed="rId3">
              <a:alphaModFix/>
            </a:blip>
            <a:stretch>
              <a:fillRect/>
            </a:stretch>
          </p:blipFill>
          <p:spPr>
            <a:xfrm rot="8100000">
              <a:off x="8294783" y="190338"/>
              <a:ext cx="152400" cy="1150374"/>
            </a:xfrm>
            <a:prstGeom prst="rect">
              <a:avLst/>
            </a:prstGeom>
            <a:noFill/>
            <a:ln>
              <a:noFill/>
            </a:ln>
          </p:spPr>
        </p:pic>
      </p:grpSp>
      <p:grpSp>
        <p:nvGrpSpPr>
          <p:cNvPr id="57" name="Google Shape;57;p5"/>
          <p:cNvGrpSpPr/>
          <p:nvPr/>
        </p:nvGrpSpPr>
        <p:grpSpPr>
          <a:xfrm>
            <a:off x="4433231" y="1195444"/>
            <a:ext cx="277537" cy="277654"/>
            <a:chOff x="1191725" y="238125"/>
            <a:chExt cx="5236550" cy="5238750"/>
          </a:xfrm>
        </p:grpSpPr>
        <p:sp>
          <p:nvSpPr>
            <p:cNvPr id="58" name="Google Shape;58;p5"/>
            <p:cNvSpPr/>
            <p:nvPr/>
          </p:nvSpPr>
          <p:spPr>
            <a:xfrm>
              <a:off x="2218800" y="1278375"/>
              <a:ext cx="1018300" cy="1002925"/>
            </a:xfrm>
            <a:custGeom>
              <a:avLst/>
              <a:gdLst/>
              <a:ahLst/>
              <a:cxnLst/>
              <a:rect l="l" t="t" r="r" b="b"/>
              <a:pathLst>
                <a:path w="40732" h="40117" extrusionOk="0">
                  <a:moveTo>
                    <a:pt x="0" y="1"/>
                  </a:moveTo>
                  <a:lnTo>
                    <a:pt x="23225" y="40116"/>
                  </a:lnTo>
                  <a:lnTo>
                    <a:pt x="37212" y="36158"/>
                  </a:lnTo>
                  <a:lnTo>
                    <a:pt x="40731" y="22962"/>
                  </a:lnTo>
                  <a:lnTo>
                    <a:pt x="0"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59" name="Google Shape;59;p5"/>
            <p:cNvSpPr/>
            <p:nvPr/>
          </p:nvSpPr>
          <p:spPr>
            <a:xfrm>
              <a:off x="2227575" y="3429300"/>
              <a:ext cx="1002925" cy="1018300"/>
            </a:xfrm>
            <a:custGeom>
              <a:avLst/>
              <a:gdLst/>
              <a:ahLst/>
              <a:cxnLst/>
              <a:rect l="l" t="t" r="r" b="b"/>
              <a:pathLst>
                <a:path w="40117" h="40732" extrusionOk="0">
                  <a:moveTo>
                    <a:pt x="22962" y="1"/>
                  </a:moveTo>
                  <a:lnTo>
                    <a:pt x="1" y="40732"/>
                  </a:lnTo>
                  <a:lnTo>
                    <a:pt x="40116" y="17595"/>
                  </a:lnTo>
                  <a:lnTo>
                    <a:pt x="36158" y="3608"/>
                  </a:lnTo>
                  <a:lnTo>
                    <a:pt x="22962"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60" name="Google Shape;60;p5"/>
            <p:cNvSpPr/>
            <p:nvPr/>
          </p:nvSpPr>
          <p:spPr>
            <a:xfrm>
              <a:off x="4385100" y="1267400"/>
              <a:ext cx="1005125" cy="1020500"/>
            </a:xfrm>
            <a:custGeom>
              <a:avLst/>
              <a:gdLst/>
              <a:ahLst/>
              <a:cxnLst/>
              <a:rect l="l" t="t" r="r" b="b"/>
              <a:pathLst>
                <a:path w="40205" h="40820" extrusionOk="0">
                  <a:moveTo>
                    <a:pt x="40204" y="0"/>
                  </a:moveTo>
                  <a:lnTo>
                    <a:pt x="1" y="23313"/>
                  </a:lnTo>
                  <a:lnTo>
                    <a:pt x="3872" y="37300"/>
                  </a:lnTo>
                  <a:lnTo>
                    <a:pt x="17155" y="40819"/>
                  </a:lnTo>
                  <a:lnTo>
                    <a:pt x="40204" y="0"/>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61" name="Google Shape;61;p5"/>
            <p:cNvSpPr/>
            <p:nvPr/>
          </p:nvSpPr>
          <p:spPr>
            <a:xfrm>
              <a:off x="4380700" y="3435900"/>
              <a:ext cx="1018300" cy="1002925"/>
            </a:xfrm>
            <a:custGeom>
              <a:avLst/>
              <a:gdLst/>
              <a:ahLst/>
              <a:cxnLst/>
              <a:rect l="l" t="t" r="r" b="b"/>
              <a:pathLst>
                <a:path w="40732" h="40117" extrusionOk="0">
                  <a:moveTo>
                    <a:pt x="17507" y="1"/>
                  </a:moveTo>
                  <a:lnTo>
                    <a:pt x="3520" y="3872"/>
                  </a:lnTo>
                  <a:lnTo>
                    <a:pt x="1" y="17155"/>
                  </a:lnTo>
                  <a:lnTo>
                    <a:pt x="40732" y="40116"/>
                  </a:lnTo>
                  <a:lnTo>
                    <a:pt x="17507"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62" name="Google Shape;62;p5"/>
            <p:cNvSpPr/>
            <p:nvPr/>
          </p:nvSpPr>
          <p:spPr>
            <a:xfrm>
              <a:off x="1191725" y="238125"/>
              <a:ext cx="5236550" cy="5238750"/>
            </a:xfrm>
            <a:custGeom>
              <a:avLst/>
              <a:gdLst/>
              <a:ahLst/>
              <a:cxnLst/>
              <a:rect l="l" t="t" r="r" b="b"/>
              <a:pathLst>
                <a:path w="209462" h="209550" extrusionOk="0">
                  <a:moveTo>
                    <a:pt x="103807" y="20761"/>
                  </a:moveTo>
                  <a:lnTo>
                    <a:pt x="103983" y="105391"/>
                  </a:lnTo>
                  <a:lnTo>
                    <a:pt x="103983" y="105391"/>
                  </a:lnTo>
                  <a:lnTo>
                    <a:pt x="89292" y="85245"/>
                  </a:lnTo>
                  <a:lnTo>
                    <a:pt x="103807" y="20761"/>
                  </a:lnTo>
                  <a:close/>
                  <a:moveTo>
                    <a:pt x="125097" y="89644"/>
                  </a:moveTo>
                  <a:lnTo>
                    <a:pt x="189668" y="104335"/>
                  </a:lnTo>
                  <a:lnTo>
                    <a:pt x="103983" y="105391"/>
                  </a:lnTo>
                  <a:lnTo>
                    <a:pt x="120170" y="124481"/>
                  </a:lnTo>
                  <a:lnTo>
                    <a:pt x="105479" y="188964"/>
                  </a:lnTo>
                  <a:lnTo>
                    <a:pt x="103983" y="105391"/>
                  </a:lnTo>
                  <a:lnTo>
                    <a:pt x="84277" y="120082"/>
                  </a:lnTo>
                  <a:lnTo>
                    <a:pt x="19706" y="105391"/>
                  </a:lnTo>
                  <a:lnTo>
                    <a:pt x="103983" y="105391"/>
                  </a:lnTo>
                  <a:lnTo>
                    <a:pt x="125097" y="89644"/>
                  </a:lnTo>
                  <a:close/>
                  <a:moveTo>
                    <a:pt x="104423" y="0"/>
                  </a:moveTo>
                  <a:lnTo>
                    <a:pt x="82518" y="82078"/>
                  </a:lnTo>
                  <a:lnTo>
                    <a:pt x="0" y="105127"/>
                  </a:lnTo>
                  <a:lnTo>
                    <a:pt x="81902" y="127032"/>
                  </a:lnTo>
                  <a:lnTo>
                    <a:pt x="104951" y="209550"/>
                  </a:lnTo>
                  <a:lnTo>
                    <a:pt x="126856" y="127472"/>
                  </a:lnTo>
                  <a:lnTo>
                    <a:pt x="209462" y="104511"/>
                  </a:lnTo>
                  <a:lnTo>
                    <a:pt x="127384" y="82694"/>
                  </a:lnTo>
                  <a:lnTo>
                    <a:pt x="104423" y="0"/>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grpSp>
      <p:sp>
        <p:nvSpPr>
          <p:cNvPr id="63" name="Google Shape;63;p5"/>
          <p:cNvSpPr txBox="1">
            <a:spLocks noGrp="1"/>
          </p:cNvSpPr>
          <p:nvPr>
            <p:ph type="title"/>
          </p:nvPr>
        </p:nvSpPr>
        <p:spPr>
          <a:xfrm>
            <a:off x="1003200" y="617375"/>
            <a:ext cx="7137600" cy="548700"/>
          </a:xfrm>
          <a:prstGeom prst="rect">
            <a:avLst/>
          </a:prstGeom>
        </p:spPr>
        <p:txBody>
          <a:bodyPr spcFirstLastPara="1" wrap="square" lIns="0" tIns="0" rIns="0" bIns="0" anchor="b" anchorCtr="0">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64" name="Google Shape;64;p5"/>
          <p:cNvSpPr txBox="1">
            <a:spLocks noGrp="1"/>
          </p:cNvSpPr>
          <p:nvPr>
            <p:ph type="body" idx="1"/>
          </p:nvPr>
        </p:nvSpPr>
        <p:spPr>
          <a:xfrm>
            <a:off x="1003200" y="1563725"/>
            <a:ext cx="7137600" cy="2760300"/>
          </a:xfrm>
          <a:prstGeom prst="rect">
            <a:avLst/>
          </a:prstGeom>
        </p:spPr>
        <p:txBody>
          <a:bodyPr spcFirstLastPara="1" wrap="square" lIns="0" tIns="0" rIns="0" bIns="0" anchor="t" anchorCtr="0">
            <a:noAutofit/>
          </a:bodyPr>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sp>
        <p:nvSpPr>
          <p:cNvPr id="65" name="Google Shape;65;p5"/>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 Image background">
  <p:cSld name="TITLE_AND_BODY_1">
    <p:bg>
      <p:bgPr>
        <a:blipFill>
          <a:blip r:embed="rId2">
            <a:alphaModFix/>
          </a:blip>
          <a:stretch>
            <a:fillRect/>
          </a:stretch>
        </a:blipFill>
        <a:effectLst/>
      </p:bgPr>
    </p:bg>
    <p:spTree>
      <p:nvGrpSpPr>
        <p:cNvPr id="1" name="Shape 66"/>
        <p:cNvGrpSpPr/>
        <p:nvPr/>
      </p:nvGrpSpPr>
      <p:grpSpPr>
        <a:xfrm>
          <a:off x="0" y="0"/>
          <a:ext cx="0" cy="0"/>
          <a:chOff x="0" y="0"/>
          <a:chExt cx="0" cy="0"/>
        </a:xfrm>
      </p:grpSpPr>
      <p:grpSp>
        <p:nvGrpSpPr>
          <p:cNvPr id="67" name="Google Shape;67;p6"/>
          <p:cNvGrpSpPr/>
          <p:nvPr/>
        </p:nvGrpSpPr>
        <p:grpSpPr>
          <a:xfrm>
            <a:off x="325492" y="304925"/>
            <a:ext cx="4511142" cy="4526109"/>
            <a:chOff x="2316267" y="304925"/>
            <a:chExt cx="4511142" cy="4526109"/>
          </a:xfrm>
        </p:grpSpPr>
        <p:sp>
          <p:nvSpPr>
            <p:cNvPr id="68" name="Google Shape;68;p6"/>
            <p:cNvSpPr/>
            <p:nvPr/>
          </p:nvSpPr>
          <p:spPr>
            <a:xfrm>
              <a:off x="2550175" y="541175"/>
              <a:ext cx="4043700" cy="4053600"/>
            </a:xfrm>
            <a:prstGeom prst="snip2DiagRect">
              <a:avLst>
                <a:gd name="adj1" fmla="val 0"/>
                <a:gd name="adj2" fmla="val 8729"/>
              </a:avLst>
            </a:prstGeom>
            <a:solidFill>
              <a:srgbClr val="FFFFFF"/>
            </a:solidFill>
            <a:ln>
              <a:noFill/>
            </a:ln>
            <a:effectLst>
              <a:outerShdw blurRad="42863" dist="9525" algn="bl" rotWithShape="0">
                <a:srgbClr val="000000">
                  <a:alpha val="6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6"/>
            <p:cNvSpPr/>
            <p:nvPr/>
          </p:nvSpPr>
          <p:spPr>
            <a:xfrm>
              <a:off x="2626375" y="617375"/>
              <a:ext cx="3676062"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sp>
          <p:nvSpPr>
            <p:cNvPr id="70" name="Google Shape;70;p6"/>
            <p:cNvSpPr/>
            <p:nvPr/>
          </p:nvSpPr>
          <p:spPr>
            <a:xfrm rot="10800000">
              <a:off x="2841625" y="811975"/>
              <a:ext cx="3676062"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pic>
          <p:nvPicPr>
            <p:cNvPr id="71" name="Google Shape;71;p6"/>
            <p:cNvPicPr preferRelativeResize="0"/>
            <p:nvPr/>
          </p:nvPicPr>
          <p:blipFill>
            <a:blip r:embed="rId3">
              <a:alphaModFix/>
            </a:blip>
            <a:stretch>
              <a:fillRect/>
            </a:stretch>
          </p:blipFill>
          <p:spPr>
            <a:xfrm rot="-2700000">
              <a:off x="2700667" y="3795246"/>
              <a:ext cx="152400" cy="1150374"/>
            </a:xfrm>
            <a:prstGeom prst="rect">
              <a:avLst/>
            </a:prstGeom>
            <a:noFill/>
            <a:ln>
              <a:noFill/>
            </a:ln>
          </p:spPr>
        </p:pic>
        <p:pic>
          <p:nvPicPr>
            <p:cNvPr id="72" name="Google Shape;72;p6"/>
            <p:cNvPicPr preferRelativeResize="0"/>
            <p:nvPr/>
          </p:nvPicPr>
          <p:blipFill>
            <a:blip r:embed="rId3">
              <a:alphaModFix/>
            </a:blip>
            <a:stretch>
              <a:fillRect/>
            </a:stretch>
          </p:blipFill>
          <p:spPr>
            <a:xfrm rot="8100000">
              <a:off x="6290608" y="190338"/>
              <a:ext cx="152400" cy="1150374"/>
            </a:xfrm>
            <a:prstGeom prst="rect">
              <a:avLst/>
            </a:prstGeom>
            <a:noFill/>
            <a:ln>
              <a:noFill/>
            </a:ln>
          </p:spPr>
        </p:pic>
      </p:grpSp>
      <p:grpSp>
        <p:nvGrpSpPr>
          <p:cNvPr id="73" name="Google Shape;73;p6"/>
          <p:cNvGrpSpPr/>
          <p:nvPr/>
        </p:nvGrpSpPr>
        <p:grpSpPr>
          <a:xfrm>
            <a:off x="796444" y="1424044"/>
            <a:ext cx="277537" cy="277654"/>
            <a:chOff x="1191725" y="238125"/>
            <a:chExt cx="5236550" cy="5238750"/>
          </a:xfrm>
        </p:grpSpPr>
        <p:sp>
          <p:nvSpPr>
            <p:cNvPr id="74" name="Google Shape;74;p6"/>
            <p:cNvSpPr/>
            <p:nvPr/>
          </p:nvSpPr>
          <p:spPr>
            <a:xfrm>
              <a:off x="2218800" y="1278375"/>
              <a:ext cx="1018300" cy="1002925"/>
            </a:xfrm>
            <a:custGeom>
              <a:avLst/>
              <a:gdLst/>
              <a:ahLst/>
              <a:cxnLst/>
              <a:rect l="l" t="t" r="r" b="b"/>
              <a:pathLst>
                <a:path w="40732" h="40117" extrusionOk="0">
                  <a:moveTo>
                    <a:pt x="0" y="1"/>
                  </a:moveTo>
                  <a:lnTo>
                    <a:pt x="23225" y="40116"/>
                  </a:lnTo>
                  <a:lnTo>
                    <a:pt x="37212" y="36158"/>
                  </a:lnTo>
                  <a:lnTo>
                    <a:pt x="40731" y="22962"/>
                  </a:lnTo>
                  <a:lnTo>
                    <a:pt x="0"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75" name="Google Shape;75;p6"/>
            <p:cNvSpPr/>
            <p:nvPr/>
          </p:nvSpPr>
          <p:spPr>
            <a:xfrm>
              <a:off x="2227575" y="3429300"/>
              <a:ext cx="1002925" cy="1018300"/>
            </a:xfrm>
            <a:custGeom>
              <a:avLst/>
              <a:gdLst/>
              <a:ahLst/>
              <a:cxnLst/>
              <a:rect l="l" t="t" r="r" b="b"/>
              <a:pathLst>
                <a:path w="40117" h="40732" extrusionOk="0">
                  <a:moveTo>
                    <a:pt x="22962" y="1"/>
                  </a:moveTo>
                  <a:lnTo>
                    <a:pt x="1" y="40732"/>
                  </a:lnTo>
                  <a:lnTo>
                    <a:pt x="40116" y="17595"/>
                  </a:lnTo>
                  <a:lnTo>
                    <a:pt x="36158" y="3608"/>
                  </a:lnTo>
                  <a:lnTo>
                    <a:pt x="22962"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76" name="Google Shape;76;p6"/>
            <p:cNvSpPr/>
            <p:nvPr/>
          </p:nvSpPr>
          <p:spPr>
            <a:xfrm>
              <a:off x="4385100" y="1267400"/>
              <a:ext cx="1005125" cy="1020500"/>
            </a:xfrm>
            <a:custGeom>
              <a:avLst/>
              <a:gdLst/>
              <a:ahLst/>
              <a:cxnLst/>
              <a:rect l="l" t="t" r="r" b="b"/>
              <a:pathLst>
                <a:path w="40205" h="40820" extrusionOk="0">
                  <a:moveTo>
                    <a:pt x="40204" y="0"/>
                  </a:moveTo>
                  <a:lnTo>
                    <a:pt x="1" y="23313"/>
                  </a:lnTo>
                  <a:lnTo>
                    <a:pt x="3872" y="37300"/>
                  </a:lnTo>
                  <a:lnTo>
                    <a:pt x="17155" y="40819"/>
                  </a:lnTo>
                  <a:lnTo>
                    <a:pt x="40204" y="0"/>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77" name="Google Shape;77;p6"/>
            <p:cNvSpPr/>
            <p:nvPr/>
          </p:nvSpPr>
          <p:spPr>
            <a:xfrm>
              <a:off x="4380700" y="3435900"/>
              <a:ext cx="1018300" cy="1002925"/>
            </a:xfrm>
            <a:custGeom>
              <a:avLst/>
              <a:gdLst/>
              <a:ahLst/>
              <a:cxnLst/>
              <a:rect l="l" t="t" r="r" b="b"/>
              <a:pathLst>
                <a:path w="40732" h="40117" extrusionOk="0">
                  <a:moveTo>
                    <a:pt x="17507" y="1"/>
                  </a:moveTo>
                  <a:lnTo>
                    <a:pt x="3520" y="3872"/>
                  </a:lnTo>
                  <a:lnTo>
                    <a:pt x="1" y="17155"/>
                  </a:lnTo>
                  <a:lnTo>
                    <a:pt x="40732" y="40116"/>
                  </a:lnTo>
                  <a:lnTo>
                    <a:pt x="17507"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78" name="Google Shape;78;p6"/>
            <p:cNvSpPr/>
            <p:nvPr/>
          </p:nvSpPr>
          <p:spPr>
            <a:xfrm>
              <a:off x="1191725" y="238125"/>
              <a:ext cx="5236550" cy="5238750"/>
            </a:xfrm>
            <a:custGeom>
              <a:avLst/>
              <a:gdLst/>
              <a:ahLst/>
              <a:cxnLst/>
              <a:rect l="l" t="t" r="r" b="b"/>
              <a:pathLst>
                <a:path w="209462" h="209550" extrusionOk="0">
                  <a:moveTo>
                    <a:pt x="103807" y="20761"/>
                  </a:moveTo>
                  <a:lnTo>
                    <a:pt x="103983" y="105391"/>
                  </a:lnTo>
                  <a:lnTo>
                    <a:pt x="103983" y="105391"/>
                  </a:lnTo>
                  <a:lnTo>
                    <a:pt x="89292" y="85245"/>
                  </a:lnTo>
                  <a:lnTo>
                    <a:pt x="103807" y="20761"/>
                  </a:lnTo>
                  <a:close/>
                  <a:moveTo>
                    <a:pt x="125097" y="89644"/>
                  </a:moveTo>
                  <a:lnTo>
                    <a:pt x="189668" y="104335"/>
                  </a:lnTo>
                  <a:lnTo>
                    <a:pt x="103983" y="105391"/>
                  </a:lnTo>
                  <a:lnTo>
                    <a:pt x="120170" y="124481"/>
                  </a:lnTo>
                  <a:lnTo>
                    <a:pt x="105479" y="188964"/>
                  </a:lnTo>
                  <a:lnTo>
                    <a:pt x="103983" y="105391"/>
                  </a:lnTo>
                  <a:lnTo>
                    <a:pt x="84277" y="120082"/>
                  </a:lnTo>
                  <a:lnTo>
                    <a:pt x="19706" y="105391"/>
                  </a:lnTo>
                  <a:lnTo>
                    <a:pt x="103983" y="105391"/>
                  </a:lnTo>
                  <a:lnTo>
                    <a:pt x="125097" y="89644"/>
                  </a:lnTo>
                  <a:close/>
                  <a:moveTo>
                    <a:pt x="104423" y="0"/>
                  </a:moveTo>
                  <a:lnTo>
                    <a:pt x="82518" y="82078"/>
                  </a:lnTo>
                  <a:lnTo>
                    <a:pt x="0" y="105127"/>
                  </a:lnTo>
                  <a:lnTo>
                    <a:pt x="81902" y="127032"/>
                  </a:lnTo>
                  <a:lnTo>
                    <a:pt x="104951" y="209550"/>
                  </a:lnTo>
                  <a:lnTo>
                    <a:pt x="126856" y="127472"/>
                  </a:lnTo>
                  <a:lnTo>
                    <a:pt x="209462" y="104511"/>
                  </a:lnTo>
                  <a:lnTo>
                    <a:pt x="127384" y="82694"/>
                  </a:lnTo>
                  <a:lnTo>
                    <a:pt x="104423" y="0"/>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grpSp>
      <p:sp>
        <p:nvSpPr>
          <p:cNvPr id="79" name="Google Shape;79;p6"/>
          <p:cNvSpPr txBox="1">
            <a:spLocks noGrp="1"/>
          </p:cNvSpPr>
          <p:nvPr>
            <p:ph type="title"/>
          </p:nvPr>
        </p:nvSpPr>
        <p:spPr>
          <a:xfrm>
            <a:off x="796450" y="845975"/>
            <a:ext cx="3553500" cy="548700"/>
          </a:xfrm>
          <a:prstGeom prst="rect">
            <a:avLst/>
          </a:prstGeom>
        </p:spPr>
        <p:txBody>
          <a:bodyPr spcFirstLastPara="1" wrap="square" lIns="0" tIns="0" rIns="0" bIns="0" anchor="b" anchorCtr="0">
            <a:noAutofit/>
          </a:bodyPr>
          <a:lstStyle>
            <a:lvl1pPr lvl="0" algn="l" rtl="0">
              <a:spcBef>
                <a:spcPts val="0"/>
              </a:spcBef>
              <a:spcAft>
                <a:spcPts val="0"/>
              </a:spcAft>
              <a:buSzPts val="1600"/>
              <a:buNone/>
              <a:defRPr/>
            </a:lvl1pPr>
            <a:lvl2pPr lvl="1" algn="l" rtl="0">
              <a:spcBef>
                <a:spcPts val="0"/>
              </a:spcBef>
              <a:spcAft>
                <a:spcPts val="0"/>
              </a:spcAft>
              <a:buSzPts val="1600"/>
              <a:buNone/>
              <a:defRPr/>
            </a:lvl2pPr>
            <a:lvl3pPr lvl="2" algn="l" rtl="0">
              <a:spcBef>
                <a:spcPts val="0"/>
              </a:spcBef>
              <a:spcAft>
                <a:spcPts val="0"/>
              </a:spcAft>
              <a:buSzPts val="1600"/>
              <a:buNone/>
              <a:defRPr/>
            </a:lvl3pPr>
            <a:lvl4pPr lvl="3" algn="l" rtl="0">
              <a:spcBef>
                <a:spcPts val="0"/>
              </a:spcBef>
              <a:spcAft>
                <a:spcPts val="0"/>
              </a:spcAft>
              <a:buSzPts val="1600"/>
              <a:buNone/>
              <a:defRPr/>
            </a:lvl4pPr>
            <a:lvl5pPr lvl="4" algn="l" rtl="0">
              <a:spcBef>
                <a:spcPts val="0"/>
              </a:spcBef>
              <a:spcAft>
                <a:spcPts val="0"/>
              </a:spcAft>
              <a:buSzPts val="1600"/>
              <a:buNone/>
              <a:defRPr/>
            </a:lvl5pPr>
            <a:lvl6pPr lvl="5" algn="l" rtl="0">
              <a:spcBef>
                <a:spcPts val="0"/>
              </a:spcBef>
              <a:spcAft>
                <a:spcPts val="0"/>
              </a:spcAft>
              <a:buSzPts val="1600"/>
              <a:buNone/>
              <a:defRPr/>
            </a:lvl6pPr>
            <a:lvl7pPr lvl="6" algn="l" rtl="0">
              <a:spcBef>
                <a:spcPts val="0"/>
              </a:spcBef>
              <a:spcAft>
                <a:spcPts val="0"/>
              </a:spcAft>
              <a:buSzPts val="1600"/>
              <a:buNone/>
              <a:defRPr/>
            </a:lvl7pPr>
            <a:lvl8pPr lvl="7" algn="l" rtl="0">
              <a:spcBef>
                <a:spcPts val="0"/>
              </a:spcBef>
              <a:spcAft>
                <a:spcPts val="0"/>
              </a:spcAft>
              <a:buSzPts val="1600"/>
              <a:buNone/>
              <a:defRPr/>
            </a:lvl8pPr>
            <a:lvl9pPr lvl="8" algn="l" rtl="0">
              <a:spcBef>
                <a:spcPts val="0"/>
              </a:spcBef>
              <a:spcAft>
                <a:spcPts val="0"/>
              </a:spcAft>
              <a:buSzPts val="1600"/>
              <a:buNone/>
              <a:defRPr/>
            </a:lvl9pPr>
          </a:lstStyle>
          <a:p>
            <a:endParaRPr/>
          </a:p>
        </p:txBody>
      </p:sp>
      <p:sp>
        <p:nvSpPr>
          <p:cNvPr id="80" name="Google Shape;80;p6"/>
          <p:cNvSpPr txBox="1">
            <a:spLocks noGrp="1"/>
          </p:cNvSpPr>
          <p:nvPr>
            <p:ph type="body" idx="1"/>
          </p:nvPr>
        </p:nvSpPr>
        <p:spPr>
          <a:xfrm>
            <a:off x="796450" y="1792325"/>
            <a:ext cx="3553500" cy="2404500"/>
          </a:xfrm>
          <a:prstGeom prst="rect">
            <a:avLst/>
          </a:prstGeom>
        </p:spPr>
        <p:txBody>
          <a:bodyPr spcFirstLastPara="1" wrap="square" lIns="0" tIns="0" rIns="0" bIns="0" anchor="t" anchorCtr="0">
            <a:noAutofit/>
          </a:bodyPr>
          <a:lstStyle>
            <a:lvl1pPr marL="457200" lvl="0" indent="-355600" rtl="0">
              <a:spcBef>
                <a:spcPts val="600"/>
              </a:spcBef>
              <a:spcAft>
                <a:spcPts val="0"/>
              </a:spcAft>
              <a:buSzPts val="2000"/>
              <a:buChar char="➢"/>
              <a:defRPr sz="2000"/>
            </a:lvl1pPr>
            <a:lvl2pPr marL="914400" lvl="1" indent="-355600" rtl="0">
              <a:spcBef>
                <a:spcPts val="0"/>
              </a:spcBef>
              <a:spcAft>
                <a:spcPts val="0"/>
              </a:spcAft>
              <a:buSzPts val="2000"/>
              <a:buChar char="￫"/>
              <a:defRPr sz="2000"/>
            </a:lvl2pPr>
            <a:lvl3pPr marL="1371600" lvl="2" indent="-355600" rtl="0">
              <a:spcBef>
                <a:spcPts val="0"/>
              </a:spcBef>
              <a:spcAft>
                <a:spcPts val="0"/>
              </a:spcAft>
              <a:buSzPts val="2000"/>
              <a:buChar char="￫"/>
              <a:defRPr sz="2000"/>
            </a:lvl3pPr>
            <a:lvl4pPr marL="1828800" lvl="3" indent="-355600" rtl="0">
              <a:spcBef>
                <a:spcPts val="0"/>
              </a:spcBef>
              <a:spcAft>
                <a:spcPts val="0"/>
              </a:spcAft>
              <a:buSzPts val="2000"/>
              <a:buChar char="￫"/>
              <a:defRPr sz="2000"/>
            </a:lvl4pPr>
            <a:lvl5pPr marL="2286000" lvl="4" indent="-355600" rtl="0">
              <a:spcBef>
                <a:spcPts val="0"/>
              </a:spcBef>
              <a:spcAft>
                <a:spcPts val="0"/>
              </a:spcAft>
              <a:buSzPts val="2000"/>
              <a:buChar char="￫"/>
              <a:defRPr sz="2000"/>
            </a:lvl5pPr>
            <a:lvl6pPr marL="2743200" lvl="5" indent="-355600" rtl="0">
              <a:spcBef>
                <a:spcPts val="0"/>
              </a:spcBef>
              <a:spcAft>
                <a:spcPts val="0"/>
              </a:spcAft>
              <a:buSzPts val="2000"/>
              <a:buChar char="￫"/>
              <a:defRPr sz="2000"/>
            </a:lvl6pPr>
            <a:lvl7pPr marL="3200400" lvl="6" indent="-355600" rtl="0">
              <a:spcBef>
                <a:spcPts val="0"/>
              </a:spcBef>
              <a:spcAft>
                <a:spcPts val="0"/>
              </a:spcAft>
              <a:buSzPts val="2000"/>
              <a:buChar char="￫"/>
              <a:defRPr sz="2000"/>
            </a:lvl7pPr>
            <a:lvl8pPr marL="3657600" lvl="7" indent="-355600" rtl="0">
              <a:spcBef>
                <a:spcPts val="0"/>
              </a:spcBef>
              <a:spcAft>
                <a:spcPts val="0"/>
              </a:spcAft>
              <a:buSzPts val="2000"/>
              <a:buChar char="￫"/>
              <a:defRPr sz="2000"/>
            </a:lvl8pPr>
            <a:lvl9pPr marL="4114800" lvl="8" indent="-355600" rtl="0">
              <a:spcBef>
                <a:spcPts val="0"/>
              </a:spcBef>
              <a:spcAft>
                <a:spcPts val="0"/>
              </a:spcAft>
              <a:buSzPts val="2000"/>
              <a:buChar char="￫"/>
              <a:defRPr sz="2000"/>
            </a:lvl9pPr>
          </a:lstStyle>
          <a:p>
            <a:endParaRPr/>
          </a:p>
        </p:txBody>
      </p:sp>
      <p:sp>
        <p:nvSpPr>
          <p:cNvPr id="81" name="Google Shape;81;p6"/>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bg>
      <p:bgPr>
        <a:blipFill>
          <a:blip r:embed="rId2">
            <a:alphaModFix/>
          </a:blip>
          <a:stretch>
            <a:fillRect/>
          </a:stretch>
        </a:blipFill>
        <a:effectLst/>
      </p:bgPr>
    </p:bg>
    <p:spTree>
      <p:nvGrpSpPr>
        <p:cNvPr id="1" name="Shape 82"/>
        <p:cNvGrpSpPr/>
        <p:nvPr/>
      </p:nvGrpSpPr>
      <p:grpSpPr>
        <a:xfrm>
          <a:off x="0" y="0"/>
          <a:ext cx="0" cy="0"/>
          <a:chOff x="0" y="0"/>
          <a:chExt cx="0" cy="0"/>
        </a:xfrm>
      </p:grpSpPr>
      <p:sp>
        <p:nvSpPr>
          <p:cNvPr id="83" name="Google Shape;83;p7"/>
          <p:cNvSpPr/>
          <p:nvPr/>
        </p:nvSpPr>
        <p:spPr>
          <a:xfrm>
            <a:off x="25" y="-7525"/>
            <a:ext cx="9144000" cy="5151000"/>
          </a:xfrm>
          <a:prstGeom prst="rect">
            <a:avLst/>
          </a:prstGeom>
          <a:solidFill>
            <a:srgbClr val="040E11">
              <a:alpha val="2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4" name="Google Shape;84;p7"/>
          <p:cNvGrpSpPr/>
          <p:nvPr/>
        </p:nvGrpSpPr>
        <p:grpSpPr>
          <a:xfrm>
            <a:off x="312475" y="304925"/>
            <a:ext cx="8519109" cy="4526109"/>
            <a:chOff x="312475" y="304925"/>
            <a:chExt cx="8519109" cy="4526109"/>
          </a:xfrm>
        </p:grpSpPr>
        <p:sp>
          <p:nvSpPr>
            <p:cNvPr id="85" name="Google Shape;85;p7"/>
            <p:cNvSpPr/>
            <p:nvPr/>
          </p:nvSpPr>
          <p:spPr>
            <a:xfrm>
              <a:off x="548725" y="541175"/>
              <a:ext cx="8046600" cy="4053600"/>
            </a:xfrm>
            <a:prstGeom prst="snip2DiagRect">
              <a:avLst>
                <a:gd name="adj1" fmla="val 0"/>
                <a:gd name="adj2" fmla="val 8729"/>
              </a:avLst>
            </a:prstGeom>
            <a:solidFill>
              <a:srgbClr val="FFFFFF"/>
            </a:solidFill>
            <a:ln>
              <a:noFill/>
            </a:ln>
            <a:effectLst>
              <a:outerShdw blurRad="42863" dist="9525" algn="bl" rotWithShape="0">
                <a:srgbClr val="000000">
                  <a:alpha val="6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7"/>
            <p:cNvSpPr/>
            <p:nvPr/>
          </p:nvSpPr>
          <p:spPr>
            <a:xfrm>
              <a:off x="624925" y="617375"/>
              <a:ext cx="7719575"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sp>
          <p:nvSpPr>
            <p:cNvPr id="87" name="Google Shape;87;p7"/>
            <p:cNvSpPr/>
            <p:nvPr/>
          </p:nvSpPr>
          <p:spPr>
            <a:xfrm rot="10800000">
              <a:off x="799550" y="811975"/>
              <a:ext cx="7719575"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pic>
          <p:nvPicPr>
            <p:cNvPr id="88" name="Google Shape;88;p7"/>
            <p:cNvPicPr preferRelativeResize="0"/>
            <p:nvPr/>
          </p:nvPicPr>
          <p:blipFill>
            <a:blip r:embed="rId3">
              <a:alphaModFix/>
            </a:blip>
            <a:stretch>
              <a:fillRect/>
            </a:stretch>
          </p:blipFill>
          <p:spPr>
            <a:xfrm rot="-2700000">
              <a:off x="696875" y="3795246"/>
              <a:ext cx="152400" cy="1150374"/>
            </a:xfrm>
            <a:prstGeom prst="rect">
              <a:avLst/>
            </a:prstGeom>
            <a:noFill/>
            <a:ln>
              <a:noFill/>
            </a:ln>
          </p:spPr>
        </p:pic>
        <p:pic>
          <p:nvPicPr>
            <p:cNvPr id="89" name="Google Shape;89;p7"/>
            <p:cNvPicPr preferRelativeResize="0"/>
            <p:nvPr/>
          </p:nvPicPr>
          <p:blipFill>
            <a:blip r:embed="rId3">
              <a:alphaModFix/>
            </a:blip>
            <a:stretch>
              <a:fillRect/>
            </a:stretch>
          </p:blipFill>
          <p:spPr>
            <a:xfrm rot="8100000">
              <a:off x="8294783" y="190338"/>
              <a:ext cx="152400" cy="1150374"/>
            </a:xfrm>
            <a:prstGeom prst="rect">
              <a:avLst/>
            </a:prstGeom>
            <a:noFill/>
            <a:ln>
              <a:noFill/>
            </a:ln>
          </p:spPr>
        </p:pic>
      </p:grpSp>
      <p:grpSp>
        <p:nvGrpSpPr>
          <p:cNvPr id="90" name="Google Shape;90;p7"/>
          <p:cNvGrpSpPr/>
          <p:nvPr/>
        </p:nvGrpSpPr>
        <p:grpSpPr>
          <a:xfrm>
            <a:off x="4433231" y="1195444"/>
            <a:ext cx="277537" cy="277654"/>
            <a:chOff x="1191725" y="238125"/>
            <a:chExt cx="5236550" cy="5238750"/>
          </a:xfrm>
        </p:grpSpPr>
        <p:sp>
          <p:nvSpPr>
            <p:cNvPr id="91" name="Google Shape;91;p7"/>
            <p:cNvSpPr/>
            <p:nvPr/>
          </p:nvSpPr>
          <p:spPr>
            <a:xfrm>
              <a:off x="2218800" y="1278375"/>
              <a:ext cx="1018300" cy="1002925"/>
            </a:xfrm>
            <a:custGeom>
              <a:avLst/>
              <a:gdLst/>
              <a:ahLst/>
              <a:cxnLst/>
              <a:rect l="l" t="t" r="r" b="b"/>
              <a:pathLst>
                <a:path w="40732" h="40117" extrusionOk="0">
                  <a:moveTo>
                    <a:pt x="0" y="1"/>
                  </a:moveTo>
                  <a:lnTo>
                    <a:pt x="23225" y="40116"/>
                  </a:lnTo>
                  <a:lnTo>
                    <a:pt x="37212" y="36158"/>
                  </a:lnTo>
                  <a:lnTo>
                    <a:pt x="40731" y="22962"/>
                  </a:lnTo>
                  <a:lnTo>
                    <a:pt x="0"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92" name="Google Shape;92;p7"/>
            <p:cNvSpPr/>
            <p:nvPr/>
          </p:nvSpPr>
          <p:spPr>
            <a:xfrm>
              <a:off x="2227575" y="3429300"/>
              <a:ext cx="1002925" cy="1018300"/>
            </a:xfrm>
            <a:custGeom>
              <a:avLst/>
              <a:gdLst/>
              <a:ahLst/>
              <a:cxnLst/>
              <a:rect l="l" t="t" r="r" b="b"/>
              <a:pathLst>
                <a:path w="40117" h="40732" extrusionOk="0">
                  <a:moveTo>
                    <a:pt x="22962" y="1"/>
                  </a:moveTo>
                  <a:lnTo>
                    <a:pt x="1" y="40732"/>
                  </a:lnTo>
                  <a:lnTo>
                    <a:pt x="40116" y="17595"/>
                  </a:lnTo>
                  <a:lnTo>
                    <a:pt x="36158" y="3608"/>
                  </a:lnTo>
                  <a:lnTo>
                    <a:pt x="22962"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93" name="Google Shape;93;p7"/>
            <p:cNvSpPr/>
            <p:nvPr/>
          </p:nvSpPr>
          <p:spPr>
            <a:xfrm>
              <a:off x="4385100" y="1267400"/>
              <a:ext cx="1005125" cy="1020500"/>
            </a:xfrm>
            <a:custGeom>
              <a:avLst/>
              <a:gdLst/>
              <a:ahLst/>
              <a:cxnLst/>
              <a:rect l="l" t="t" r="r" b="b"/>
              <a:pathLst>
                <a:path w="40205" h="40820" extrusionOk="0">
                  <a:moveTo>
                    <a:pt x="40204" y="0"/>
                  </a:moveTo>
                  <a:lnTo>
                    <a:pt x="1" y="23313"/>
                  </a:lnTo>
                  <a:lnTo>
                    <a:pt x="3872" y="37300"/>
                  </a:lnTo>
                  <a:lnTo>
                    <a:pt x="17155" y="40819"/>
                  </a:lnTo>
                  <a:lnTo>
                    <a:pt x="40204" y="0"/>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94" name="Google Shape;94;p7"/>
            <p:cNvSpPr/>
            <p:nvPr/>
          </p:nvSpPr>
          <p:spPr>
            <a:xfrm>
              <a:off x="4380700" y="3435900"/>
              <a:ext cx="1018300" cy="1002925"/>
            </a:xfrm>
            <a:custGeom>
              <a:avLst/>
              <a:gdLst/>
              <a:ahLst/>
              <a:cxnLst/>
              <a:rect l="l" t="t" r="r" b="b"/>
              <a:pathLst>
                <a:path w="40732" h="40117" extrusionOk="0">
                  <a:moveTo>
                    <a:pt x="17507" y="1"/>
                  </a:moveTo>
                  <a:lnTo>
                    <a:pt x="3520" y="3872"/>
                  </a:lnTo>
                  <a:lnTo>
                    <a:pt x="1" y="17155"/>
                  </a:lnTo>
                  <a:lnTo>
                    <a:pt x="40732" y="40116"/>
                  </a:lnTo>
                  <a:lnTo>
                    <a:pt x="17507"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95" name="Google Shape;95;p7"/>
            <p:cNvSpPr/>
            <p:nvPr/>
          </p:nvSpPr>
          <p:spPr>
            <a:xfrm>
              <a:off x="1191725" y="238125"/>
              <a:ext cx="5236550" cy="5238750"/>
            </a:xfrm>
            <a:custGeom>
              <a:avLst/>
              <a:gdLst/>
              <a:ahLst/>
              <a:cxnLst/>
              <a:rect l="l" t="t" r="r" b="b"/>
              <a:pathLst>
                <a:path w="209462" h="209550" extrusionOk="0">
                  <a:moveTo>
                    <a:pt x="103807" y="20761"/>
                  </a:moveTo>
                  <a:lnTo>
                    <a:pt x="103983" y="105391"/>
                  </a:lnTo>
                  <a:lnTo>
                    <a:pt x="103983" y="105391"/>
                  </a:lnTo>
                  <a:lnTo>
                    <a:pt x="89292" y="85245"/>
                  </a:lnTo>
                  <a:lnTo>
                    <a:pt x="103807" y="20761"/>
                  </a:lnTo>
                  <a:close/>
                  <a:moveTo>
                    <a:pt x="125097" y="89644"/>
                  </a:moveTo>
                  <a:lnTo>
                    <a:pt x="189668" y="104335"/>
                  </a:lnTo>
                  <a:lnTo>
                    <a:pt x="103983" y="105391"/>
                  </a:lnTo>
                  <a:lnTo>
                    <a:pt x="120170" y="124481"/>
                  </a:lnTo>
                  <a:lnTo>
                    <a:pt x="105479" y="188964"/>
                  </a:lnTo>
                  <a:lnTo>
                    <a:pt x="103983" y="105391"/>
                  </a:lnTo>
                  <a:lnTo>
                    <a:pt x="84277" y="120082"/>
                  </a:lnTo>
                  <a:lnTo>
                    <a:pt x="19706" y="105391"/>
                  </a:lnTo>
                  <a:lnTo>
                    <a:pt x="103983" y="105391"/>
                  </a:lnTo>
                  <a:lnTo>
                    <a:pt x="125097" y="89644"/>
                  </a:lnTo>
                  <a:close/>
                  <a:moveTo>
                    <a:pt x="104423" y="0"/>
                  </a:moveTo>
                  <a:lnTo>
                    <a:pt x="82518" y="82078"/>
                  </a:lnTo>
                  <a:lnTo>
                    <a:pt x="0" y="105127"/>
                  </a:lnTo>
                  <a:lnTo>
                    <a:pt x="81902" y="127032"/>
                  </a:lnTo>
                  <a:lnTo>
                    <a:pt x="104951" y="209550"/>
                  </a:lnTo>
                  <a:lnTo>
                    <a:pt x="126856" y="127472"/>
                  </a:lnTo>
                  <a:lnTo>
                    <a:pt x="209462" y="104511"/>
                  </a:lnTo>
                  <a:lnTo>
                    <a:pt x="127384" y="82694"/>
                  </a:lnTo>
                  <a:lnTo>
                    <a:pt x="104423" y="0"/>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grpSp>
      <p:sp>
        <p:nvSpPr>
          <p:cNvPr id="96" name="Google Shape;96;p7"/>
          <p:cNvSpPr txBox="1">
            <a:spLocks noGrp="1"/>
          </p:cNvSpPr>
          <p:nvPr>
            <p:ph type="title"/>
          </p:nvPr>
        </p:nvSpPr>
        <p:spPr>
          <a:xfrm>
            <a:off x="1003200" y="617375"/>
            <a:ext cx="7137600" cy="548700"/>
          </a:xfrm>
          <a:prstGeom prst="rect">
            <a:avLst/>
          </a:prstGeom>
        </p:spPr>
        <p:txBody>
          <a:bodyPr spcFirstLastPara="1" wrap="square" lIns="0" tIns="0" rIns="0" bIns="0" anchor="b" anchorCtr="0">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97" name="Google Shape;97;p7"/>
          <p:cNvSpPr txBox="1">
            <a:spLocks noGrp="1"/>
          </p:cNvSpPr>
          <p:nvPr>
            <p:ph type="body" idx="1"/>
          </p:nvPr>
        </p:nvSpPr>
        <p:spPr>
          <a:xfrm>
            <a:off x="1003200" y="1563725"/>
            <a:ext cx="3356700" cy="2801700"/>
          </a:xfrm>
          <a:prstGeom prst="rect">
            <a:avLst/>
          </a:prstGeom>
        </p:spPr>
        <p:txBody>
          <a:bodyPr spcFirstLastPara="1" wrap="square" lIns="0" tIns="0" rIns="0" bIns="0"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98" name="Google Shape;98;p7"/>
          <p:cNvSpPr txBox="1">
            <a:spLocks noGrp="1"/>
          </p:cNvSpPr>
          <p:nvPr>
            <p:ph type="body" idx="2"/>
          </p:nvPr>
        </p:nvSpPr>
        <p:spPr>
          <a:xfrm>
            <a:off x="4784110" y="1563725"/>
            <a:ext cx="3356700" cy="2801700"/>
          </a:xfrm>
          <a:prstGeom prst="rect">
            <a:avLst/>
          </a:prstGeom>
        </p:spPr>
        <p:txBody>
          <a:bodyPr spcFirstLastPara="1" wrap="square" lIns="0" tIns="0" rIns="0" bIns="0"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99" name="Google Shape;99;p7"/>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bg>
      <p:bgPr>
        <a:blipFill>
          <a:blip r:embed="rId2">
            <a:alphaModFix/>
          </a:blip>
          <a:stretch>
            <a:fillRect/>
          </a:stretch>
        </a:blipFill>
        <a:effectLst/>
      </p:bgPr>
    </p:bg>
    <p:spTree>
      <p:nvGrpSpPr>
        <p:cNvPr id="1" name="Shape 100"/>
        <p:cNvGrpSpPr/>
        <p:nvPr/>
      </p:nvGrpSpPr>
      <p:grpSpPr>
        <a:xfrm>
          <a:off x="0" y="0"/>
          <a:ext cx="0" cy="0"/>
          <a:chOff x="0" y="0"/>
          <a:chExt cx="0" cy="0"/>
        </a:xfrm>
      </p:grpSpPr>
      <p:sp>
        <p:nvSpPr>
          <p:cNvPr id="101" name="Google Shape;101;p8"/>
          <p:cNvSpPr/>
          <p:nvPr/>
        </p:nvSpPr>
        <p:spPr>
          <a:xfrm>
            <a:off x="25" y="-7525"/>
            <a:ext cx="9144000" cy="5151000"/>
          </a:xfrm>
          <a:prstGeom prst="rect">
            <a:avLst/>
          </a:prstGeom>
          <a:solidFill>
            <a:srgbClr val="040E11">
              <a:alpha val="2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2" name="Google Shape;102;p8"/>
          <p:cNvGrpSpPr/>
          <p:nvPr/>
        </p:nvGrpSpPr>
        <p:grpSpPr>
          <a:xfrm>
            <a:off x="312475" y="304925"/>
            <a:ext cx="8519109" cy="4526109"/>
            <a:chOff x="312475" y="304925"/>
            <a:chExt cx="8519109" cy="4526109"/>
          </a:xfrm>
        </p:grpSpPr>
        <p:sp>
          <p:nvSpPr>
            <p:cNvPr id="103" name="Google Shape;103;p8"/>
            <p:cNvSpPr/>
            <p:nvPr/>
          </p:nvSpPr>
          <p:spPr>
            <a:xfrm>
              <a:off x="548725" y="541175"/>
              <a:ext cx="8046600" cy="4053600"/>
            </a:xfrm>
            <a:prstGeom prst="snip2DiagRect">
              <a:avLst>
                <a:gd name="adj1" fmla="val 0"/>
                <a:gd name="adj2" fmla="val 8729"/>
              </a:avLst>
            </a:prstGeom>
            <a:solidFill>
              <a:srgbClr val="FFFFFF"/>
            </a:solidFill>
            <a:ln>
              <a:noFill/>
            </a:ln>
            <a:effectLst>
              <a:outerShdw blurRad="42863" dist="9525" algn="bl" rotWithShape="0">
                <a:srgbClr val="000000">
                  <a:alpha val="6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8"/>
            <p:cNvSpPr/>
            <p:nvPr/>
          </p:nvSpPr>
          <p:spPr>
            <a:xfrm>
              <a:off x="624925" y="617375"/>
              <a:ext cx="7719575"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sp>
          <p:nvSpPr>
            <p:cNvPr id="105" name="Google Shape;105;p8"/>
            <p:cNvSpPr/>
            <p:nvPr/>
          </p:nvSpPr>
          <p:spPr>
            <a:xfrm rot="10800000">
              <a:off x="799550" y="811975"/>
              <a:ext cx="7719575"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pic>
          <p:nvPicPr>
            <p:cNvPr id="106" name="Google Shape;106;p8"/>
            <p:cNvPicPr preferRelativeResize="0"/>
            <p:nvPr/>
          </p:nvPicPr>
          <p:blipFill>
            <a:blip r:embed="rId3">
              <a:alphaModFix/>
            </a:blip>
            <a:stretch>
              <a:fillRect/>
            </a:stretch>
          </p:blipFill>
          <p:spPr>
            <a:xfrm rot="-2700000">
              <a:off x="696875" y="3795246"/>
              <a:ext cx="152400" cy="1150374"/>
            </a:xfrm>
            <a:prstGeom prst="rect">
              <a:avLst/>
            </a:prstGeom>
            <a:noFill/>
            <a:ln>
              <a:noFill/>
            </a:ln>
          </p:spPr>
        </p:pic>
        <p:pic>
          <p:nvPicPr>
            <p:cNvPr id="107" name="Google Shape;107;p8"/>
            <p:cNvPicPr preferRelativeResize="0"/>
            <p:nvPr/>
          </p:nvPicPr>
          <p:blipFill>
            <a:blip r:embed="rId3">
              <a:alphaModFix/>
            </a:blip>
            <a:stretch>
              <a:fillRect/>
            </a:stretch>
          </p:blipFill>
          <p:spPr>
            <a:xfrm rot="8100000">
              <a:off x="8294783" y="190338"/>
              <a:ext cx="152400" cy="1150374"/>
            </a:xfrm>
            <a:prstGeom prst="rect">
              <a:avLst/>
            </a:prstGeom>
            <a:noFill/>
            <a:ln>
              <a:noFill/>
            </a:ln>
          </p:spPr>
        </p:pic>
      </p:grpSp>
      <p:grpSp>
        <p:nvGrpSpPr>
          <p:cNvPr id="108" name="Google Shape;108;p8"/>
          <p:cNvGrpSpPr/>
          <p:nvPr/>
        </p:nvGrpSpPr>
        <p:grpSpPr>
          <a:xfrm>
            <a:off x="4433231" y="1195444"/>
            <a:ext cx="277537" cy="277654"/>
            <a:chOff x="1191725" y="238125"/>
            <a:chExt cx="5236550" cy="5238750"/>
          </a:xfrm>
        </p:grpSpPr>
        <p:sp>
          <p:nvSpPr>
            <p:cNvPr id="109" name="Google Shape;109;p8"/>
            <p:cNvSpPr/>
            <p:nvPr/>
          </p:nvSpPr>
          <p:spPr>
            <a:xfrm>
              <a:off x="2218800" y="1278375"/>
              <a:ext cx="1018300" cy="1002925"/>
            </a:xfrm>
            <a:custGeom>
              <a:avLst/>
              <a:gdLst/>
              <a:ahLst/>
              <a:cxnLst/>
              <a:rect l="l" t="t" r="r" b="b"/>
              <a:pathLst>
                <a:path w="40732" h="40117" extrusionOk="0">
                  <a:moveTo>
                    <a:pt x="0" y="1"/>
                  </a:moveTo>
                  <a:lnTo>
                    <a:pt x="23225" y="40116"/>
                  </a:lnTo>
                  <a:lnTo>
                    <a:pt x="37212" y="36158"/>
                  </a:lnTo>
                  <a:lnTo>
                    <a:pt x="40731" y="22962"/>
                  </a:lnTo>
                  <a:lnTo>
                    <a:pt x="0"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110" name="Google Shape;110;p8"/>
            <p:cNvSpPr/>
            <p:nvPr/>
          </p:nvSpPr>
          <p:spPr>
            <a:xfrm>
              <a:off x="2227575" y="3429300"/>
              <a:ext cx="1002925" cy="1018300"/>
            </a:xfrm>
            <a:custGeom>
              <a:avLst/>
              <a:gdLst/>
              <a:ahLst/>
              <a:cxnLst/>
              <a:rect l="l" t="t" r="r" b="b"/>
              <a:pathLst>
                <a:path w="40117" h="40732" extrusionOk="0">
                  <a:moveTo>
                    <a:pt x="22962" y="1"/>
                  </a:moveTo>
                  <a:lnTo>
                    <a:pt x="1" y="40732"/>
                  </a:lnTo>
                  <a:lnTo>
                    <a:pt x="40116" y="17595"/>
                  </a:lnTo>
                  <a:lnTo>
                    <a:pt x="36158" y="3608"/>
                  </a:lnTo>
                  <a:lnTo>
                    <a:pt x="22962"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111" name="Google Shape;111;p8"/>
            <p:cNvSpPr/>
            <p:nvPr/>
          </p:nvSpPr>
          <p:spPr>
            <a:xfrm>
              <a:off x="4385100" y="1267400"/>
              <a:ext cx="1005125" cy="1020500"/>
            </a:xfrm>
            <a:custGeom>
              <a:avLst/>
              <a:gdLst/>
              <a:ahLst/>
              <a:cxnLst/>
              <a:rect l="l" t="t" r="r" b="b"/>
              <a:pathLst>
                <a:path w="40205" h="40820" extrusionOk="0">
                  <a:moveTo>
                    <a:pt x="40204" y="0"/>
                  </a:moveTo>
                  <a:lnTo>
                    <a:pt x="1" y="23313"/>
                  </a:lnTo>
                  <a:lnTo>
                    <a:pt x="3872" y="37300"/>
                  </a:lnTo>
                  <a:lnTo>
                    <a:pt x="17155" y="40819"/>
                  </a:lnTo>
                  <a:lnTo>
                    <a:pt x="40204" y="0"/>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112" name="Google Shape;112;p8"/>
            <p:cNvSpPr/>
            <p:nvPr/>
          </p:nvSpPr>
          <p:spPr>
            <a:xfrm>
              <a:off x="4380700" y="3435900"/>
              <a:ext cx="1018300" cy="1002925"/>
            </a:xfrm>
            <a:custGeom>
              <a:avLst/>
              <a:gdLst/>
              <a:ahLst/>
              <a:cxnLst/>
              <a:rect l="l" t="t" r="r" b="b"/>
              <a:pathLst>
                <a:path w="40732" h="40117" extrusionOk="0">
                  <a:moveTo>
                    <a:pt x="17507" y="1"/>
                  </a:moveTo>
                  <a:lnTo>
                    <a:pt x="3520" y="3872"/>
                  </a:lnTo>
                  <a:lnTo>
                    <a:pt x="1" y="17155"/>
                  </a:lnTo>
                  <a:lnTo>
                    <a:pt x="40732" y="40116"/>
                  </a:lnTo>
                  <a:lnTo>
                    <a:pt x="17507"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113" name="Google Shape;113;p8"/>
            <p:cNvSpPr/>
            <p:nvPr/>
          </p:nvSpPr>
          <p:spPr>
            <a:xfrm>
              <a:off x="1191725" y="238125"/>
              <a:ext cx="5236550" cy="5238750"/>
            </a:xfrm>
            <a:custGeom>
              <a:avLst/>
              <a:gdLst/>
              <a:ahLst/>
              <a:cxnLst/>
              <a:rect l="l" t="t" r="r" b="b"/>
              <a:pathLst>
                <a:path w="209462" h="209550" extrusionOk="0">
                  <a:moveTo>
                    <a:pt x="103807" y="20761"/>
                  </a:moveTo>
                  <a:lnTo>
                    <a:pt x="103983" y="105391"/>
                  </a:lnTo>
                  <a:lnTo>
                    <a:pt x="103983" y="105391"/>
                  </a:lnTo>
                  <a:lnTo>
                    <a:pt x="89292" y="85245"/>
                  </a:lnTo>
                  <a:lnTo>
                    <a:pt x="103807" y="20761"/>
                  </a:lnTo>
                  <a:close/>
                  <a:moveTo>
                    <a:pt x="125097" y="89644"/>
                  </a:moveTo>
                  <a:lnTo>
                    <a:pt x="189668" y="104335"/>
                  </a:lnTo>
                  <a:lnTo>
                    <a:pt x="103983" y="105391"/>
                  </a:lnTo>
                  <a:lnTo>
                    <a:pt x="120170" y="124481"/>
                  </a:lnTo>
                  <a:lnTo>
                    <a:pt x="105479" y="188964"/>
                  </a:lnTo>
                  <a:lnTo>
                    <a:pt x="103983" y="105391"/>
                  </a:lnTo>
                  <a:lnTo>
                    <a:pt x="84277" y="120082"/>
                  </a:lnTo>
                  <a:lnTo>
                    <a:pt x="19706" y="105391"/>
                  </a:lnTo>
                  <a:lnTo>
                    <a:pt x="103983" y="105391"/>
                  </a:lnTo>
                  <a:lnTo>
                    <a:pt x="125097" y="89644"/>
                  </a:lnTo>
                  <a:close/>
                  <a:moveTo>
                    <a:pt x="104423" y="0"/>
                  </a:moveTo>
                  <a:lnTo>
                    <a:pt x="82518" y="82078"/>
                  </a:lnTo>
                  <a:lnTo>
                    <a:pt x="0" y="105127"/>
                  </a:lnTo>
                  <a:lnTo>
                    <a:pt x="81902" y="127032"/>
                  </a:lnTo>
                  <a:lnTo>
                    <a:pt x="104951" y="209550"/>
                  </a:lnTo>
                  <a:lnTo>
                    <a:pt x="126856" y="127472"/>
                  </a:lnTo>
                  <a:lnTo>
                    <a:pt x="209462" y="104511"/>
                  </a:lnTo>
                  <a:lnTo>
                    <a:pt x="127384" y="82694"/>
                  </a:lnTo>
                  <a:lnTo>
                    <a:pt x="104423" y="0"/>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grpSp>
      <p:sp>
        <p:nvSpPr>
          <p:cNvPr id="114" name="Google Shape;114;p8"/>
          <p:cNvSpPr txBox="1">
            <a:spLocks noGrp="1"/>
          </p:cNvSpPr>
          <p:nvPr>
            <p:ph type="title"/>
          </p:nvPr>
        </p:nvSpPr>
        <p:spPr>
          <a:xfrm>
            <a:off x="1003200" y="617375"/>
            <a:ext cx="7137600" cy="548700"/>
          </a:xfrm>
          <a:prstGeom prst="rect">
            <a:avLst/>
          </a:prstGeom>
        </p:spPr>
        <p:txBody>
          <a:bodyPr spcFirstLastPara="1" wrap="square" lIns="0" tIns="0" rIns="0" bIns="0" anchor="b"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15" name="Google Shape;115;p8"/>
          <p:cNvSpPr txBox="1">
            <a:spLocks noGrp="1"/>
          </p:cNvSpPr>
          <p:nvPr>
            <p:ph type="body" idx="1"/>
          </p:nvPr>
        </p:nvSpPr>
        <p:spPr>
          <a:xfrm>
            <a:off x="1003200" y="1563725"/>
            <a:ext cx="2233800" cy="2747700"/>
          </a:xfrm>
          <a:prstGeom prst="rect">
            <a:avLst/>
          </a:prstGeom>
        </p:spPr>
        <p:txBody>
          <a:bodyPr spcFirstLastPara="1" wrap="square" lIns="0" tIns="0" rIns="0" bIns="0"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116" name="Google Shape;116;p8"/>
          <p:cNvSpPr txBox="1">
            <a:spLocks noGrp="1"/>
          </p:cNvSpPr>
          <p:nvPr>
            <p:ph type="body" idx="2"/>
          </p:nvPr>
        </p:nvSpPr>
        <p:spPr>
          <a:xfrm>
            <a:off x="3455100" y="1563725"/>
            <a:ext cx="2233800" cy="2747700"/>
          </a:xfrm>
          <a:prstGeom prst="rect">
            <a:avLst/>
          </a:prstGeom>
        </p:spPr>
        <p:txBody>
          <a:bodyPr spcFirstLastPara="1" wrap="square" lIns="0" tIns="0" rIns="0" bIns="0"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117" name="Google Shape;117;p8"/>
          <p:cNvSpPr txBox="1">
            <a:spLocks noGrp="1"/>
          </p:cNvSpPr>
          <p:nvPr>
            <p:ph type="body" idx="3"/>
          </p:nvPr>
        </p:nvSpPr>
        <p:spPr>
          <a:xfrm>
            <a:off x="5907003" y="1563725"/>
            <a:ext cx="2233800" cy="2747700"/>
          </a:xfrm>
          <a:prstGeom prst="rect">
            <a:avLst/>
          </a:prstGeom>
        </p:spPr>
        <p:txBody>
          <a:bodyPr spcFirstLastPara="1" wrap="square" lIns="0" tIns="0" rIns="0" bIns="0"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118" name="Google Shape;118;p8"/>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119"/>
        <p:cNvGrpSpPr/>
        <p:nvPr/>
      </p:nvGrpSpPr>
      <p:grpSpPr>
        <a:xfrm>
          <a:off x="0" y="0"/>
          <a:ext cx="0" cy="0"/>
          <a:chOff x="0" y="0"/>
          <a:chExt cx="0" cy="0"/>
        </a:xfrm>
      </p:grpSpPr>
      <p:sp>
        <p:nvSpPr>
          <p:cNvPr id="120" name="Google Shape;120;p9"/>
          <p:cNvSpPr/>
          <p:nvPr/>
        </p:nvSpPr>
        <p:spPr>
          <a:xfrm>
            <a:off x="25" y="-7525"/>
            <a:ext cx="9144000" cy="5151000"/>
          </a:xfrm>
          <a:prstGeom prst="rect">
            <a:avLst/>
          </a:prstGeom>
          <a:solidFill>
            <a:srgbClr val="040E11">
              <a:alpha val="2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1" name="Google Shape;121;p9"/>
          <p:cNvGrpSpPr/>
          <p:nvPr/>
        </p:nvGrpSpPr>
        <p:grpSpPr>
          <a:xfrm>
            <a:off x="312475" y="304925"/>
            <a:ext cx="8519109" cy="4526109"/>
            <a:chOff x="312475" y="304925"/>
            <a:chExt cx="8519109" cy="4526109"/>
          </a:xfrm>
        </p:grpSpPr>
        <p:sp>
          <p:nvSpPr>
            <p:cNvPr id="122" name="Google Shape;122;p9"/>
            <p:cNvSpPr/>
            <p:nvPr/>
          </p:nvSpPr>
          <p:spPr>
            <a:xfrm>
              <a:off x="548725" y="541175"/>
              <a:ext cx="8046600" cy="4053600"/>
            </a:xfrm>
            <a:prstGeom prst="snip2DiagRect">
              <a:avLst>
                <a:gd name="adj1" fmla="val 0"/>
                <a:gd name="adj2" fmla="val 8729"/>
              </a:avLst>
            </a:prstGeom>
            <a:solidFill>
              <a:srgbClr val="FFFFFF"/>
            </a:solidFill>
            <a:ln>
              <a:noFill/>
            </a:ln>
            <a:effectLst>
              <a:outerShdw blurRad="42863" dist="9525" algn="bl" rotWithShape="0">
                <a:srgbClr val="000000">
                  <a:alpha val="6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9"/>
            <p:cNvSpPr/>
            <p:nvPr/>
          </p:nvSpPr>
          <p:spPr>
            <a:xfrm>
              <a:off x="624925" y="617375"/>
              <a:ext cx="7719575"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sp>
          <p:nvSpPr>
            <p:cNvPr id="124" name="Google Shape;124;p9"/>
            <p:cNvSpPr/>
            <p:nvPr/>
          </p:nvSpPr>
          <p:spPr>
            <a:xfrm rot="10800000">
              <a:off x="799550" y="811975"/>
              <a:ext cx="7719575"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pic>
          <p:nvPicPr>
            <p:cNvPr id="125" name="Google Shape;125;p9"/>
            <p:cNvPicPr preferRelativeResize="0"/>
            <p:nvPr/>
          </p:nvPicPr>
          <p:blipFill>
            <a:blip r:embed="rId3">
              <a:alphaModFix/>
            </a:blip>
            <a:stretch>
              <a:fillRect/>
            </a:stretch>
          </p:blipFill>
          <p:spPr>
            <a:xfrm rot="-2700000">
              <a:off x="696875" y="3795246"/>
              <a:ext cx="152400" cy="1150374"/>
            </a:xfrm>
            <a:prstGeom prst="rect">
              <a:avLst/>
            </a:prstGeom>
            <a:noFill/>
            <a:ln>
              <a:noFill/>
            </a:ln>
          </p:spPr>
        </p:pic>
        <p:pic>
          <p:nvPicPr>
            <p:cNvPr id="126" name="Google Shape;126;p9"/>
            <p:cNvPicPr preferRelativeResize="0"/>
            <p:nvPr/>
          </p:nvPicPr>
          <p:blipFill>
            <a:blip r:embed="rId3">
              <a:alphaModFix/>
            </a:blip>
            <a:stretch>
              <a:fillRect/>
            </a:stretch>
          </p:blipFill>
          <p:spPr>
            <a:xfrm rot="8100000">
              <a:off x="8294783" y="190338"/>
              <a:ext cx="152400" cy="1150374"/>
            </a:xfrm>
            <a:prstGeom prst="rect">
              <a:avLst/>
            </a:prstGeom>
            <a:noFill/>
            <a:ln>
              <a:noFill/>
            </a:ln>
          </p:spPr>
        </p:pic>
      </p:grpSp>
      <p:grpSp>
        <p:nvGrpSpPr>
          <p:cNvPr id="127" name="Google Shape;127;p9"/>
          <p:cNvGrpSpPr/>
          <p:nvPr/>
        </p:nvGrpSpPr>
        <p:grpSpPr>
          <a:xfrm>
            <a:off x="4433231" y="1195444"/>
            <a:ext cx="277537" cy="277654"/>
            <a:chOff x="1191725" y="238125"/>
            <a:chExt cx="5236550" cy="5238750"/>
          </a:xfrm>
        </p:grpSpPr>
        <p:sp>
          <p:nvSpPr>
            <p:cNvPr id="128" name="Google Shape;128;p9"/>
            <p:cNvSpPr/>
            <p:nvPr/>
          </p:nvSpPr>
          <p:spPr>
            <a:xfrm>
              <a:off x="2218800" y="1278375"/>
              <a:ext cx="1018300" cy="1002925"/>
            </a:xfrm>
            <a:custGeom>
              <a:avLst/>
              <a:gdLst/>
              <a:ahLst/>
              <a:cxnLst/>
              <a:rect l="l" t="t" r="r" b="b"/>
              <a:pathLst>
                <a:path w="40732" h="40117" extrusionOk="0">
                  <a:moveTo>
                    <a:pt x="0" y="1"/>
                  </a:moveTo>
                  <a:lnTo>
                    <a:pt x="23225" y="40116"/>
                  </a:lnTo>
                  <a:lnTo>
                    <a:pt x="37212" y="36158"/>
                  </a:lnTo>
                  <a:lnTo>
                    <a:pt x="40731" y="22962"/>
                  </a:lnTo>
                  <a:lnTo>
                    <a:pt x="0"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129" name="Google Shape;129;p9"/>
            <p:cNvSpPr/>
            <p:nvPr/>
          </p:nvSpPr>
          <p:spPr>
            <a:xfrm>
              <a:off x="2227575" y="3429300"/>
              <a:ext cx="1002925" cy="1018300"/>
            </a:xfrm>
            <a:custGeom>
              <a:avLst/>
              <a:gdLst/>
              <a:ahLst/>
              <a:cxnLst/>
              <a:rect l="l" t="t" r="r" b="b"/>
              <a:pathLst>
                <a:path w="40117" h="40732" extrusionOk="0">
                  <a:moveTo>
                    <a:pt x="22962" y="1"/>
                  </a:moveTo>
                  <a:lnTo>
                    <a:pt x="1" y="40732"/>
                  </a:lnTo>
                  <a:lnTo>
                    <a:pt x="40116" y="17595"/>
                  </a:lnTo>
                  <a:lnTo>
                    <a:pt x="36158" y="3608"/>
                  </a:lnTo>
                  <a:lnTo>
                    <a:pt x="22962"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130" name="Google Shape;130;p9"/>
            <p:cNvSpPr/>
            <p:nvPr/>
          </p:nvSpPr>
          <p:spPr>
            <a:xfrm>
              <a:off x="4385100" y="1267400"/>
              <a:ext cx="1005125" cy="1020500"/>
            </a:xfrm>
            <a:custGeom>
              <a:avLst/>
              <a:gdLst/>
              <a:ahLst/>
              <a:cxnLst/>
              <a:rect l="l" t="t" r="r" b="b"/>
              <a:pathLst>
                <a:path w="40205" h="40820" extrusionOk="0">
                  <a:moveTo>
                    <a:pt x="40204" y="0"/>
                  </a:moveTo>
                  <a:lnTo>
                    <a:pt x="1" y="23313"/>
                  </a:lnTo>
                  <a:lnTo>
                    <a:pt x="3872" y="37300"/>
                  </a:lnTo>
                  <a:lnTo>
                    <a:pt x="17155" y="40819"/>
                  </a:lnTo>
                  <a:lnTo>
                    <a:pt x="40204" y="0"/>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131" name="Google Shape;131;p9"/>
            <p:cNvSpPr/>
            <p:nvPr/>
          </p:nvSpPr>
          <p:spPr>
            <a:xfrm>
              <a:off x="4380700" y="3435900"/>
              <a:ext cx="1018300" cy="1002925"/>
            </a:xfrm>
            <a:custGeom>
              <a:avLst/>
              <a:gdLst/>
              <a:ahLst/>
              <a:cxnLst/>
              <a:rect l="l" t="t" r="r" b="b"/>
              <a:pathLst>
                <a:path w="40732" h="40117" extrusionOk="0">
                  <a:moveTo>
                    <a:pt x="17507" y="1"/>
                  </a:moveTo>
                  <a:lnTo>
                    <a:pt x="3520" y="3872"/>
                  </a:lnTo>
                  <a:lnTo>
                    <a:pt x="1" y="17155"/>
                  </a:lnTo>
                  <a:lnTo>
                    <a:pt x="40732" y="40116"/>
                  </a:lnTo>
                  <a:lnTo>
                    <a:pt x="17507"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sp>
          <p:nvSpPr>
            <p:cNvPr id="132" name="Google Shape;132;p9"/>
            <p:cNvSpPr/>
            <p:nvPr/>
          </p:nvSpPr>
          <p:spPr>
            <a:xfrm>
              <a:off x="1191725" y="238125"/>
              <a:ext cx="5236550" cy="5238750"/>
            </a:xfrm>
            <a:custGeom>
              <a:avLst/>
              <a:gdLst/>
              <a:ahLst/>
              <a:cxnLst/>
              <a:rect l="l" t="t" r="r" b="b"/>
              <a:pathLst>
                <a:path w="209462" h="209550" extrusionOk="0">
                  <a:moveTo>
                    <a:pt x="103807" y="20761"/>
                  </a:moveTo>
                  <a:lnTo>
                    <a:pt x="103983" y="105391"/>
                  </a:lnTo>
                  <a:lnTo>
                    <a:pt x="103983" y="105391"/>
                  </a:lnTo>
                  <a:lnTo>
                    <a:pt x="89292" y="85245"/>
                  </a:lnTo>
                  <a:lnTo>
                    <a:pt x="103807" y="20761"/>
                  </a:lnTo>
                  <a:close/>
                  <a:moveTo>
                    <a:pt x="125097" y="89644"/>
                  </a:moveTo>
                  <a:lnTo>
                    <a:pt x="189668" y="104335"/>
                  </a:lnTo>
                  <a:lnTo>
                    <a:pt x="103983" y="105391"/>
                  </a:lnTo>
                  <a:lnTo>
                    <a:pt x="120170" y="124481"/>
                  </a:lnTo>
                  <a:lnTo>
                    <a:pt x="105479" y="188964"/>
                  </a:lnTo>
                  <a:lnTo>
                    <a:pt x="103983" y="105391"/>
                  </a:lnTo>
                  <a:lnTo>
                    <a:pt x="84277" y="120082"/>
                  </a:lnTo>
                  <a:lnTo>
                    <a:pt x="19706" y="105391"/>
                  </a:lnTo>
                  <a:lnTo>
                    <a:pt x="103983" y="105391"/>
                  </a:lnTo>
                  <a:lnTo>
                    <a:pt x="125097" y="89644"/>
                  </a:lnTo>
                  <a:close/>
                  <a:moveTo>
                    <a:pt x="104423" y="0"/>
                  </a:moveTo>
                  <a:lnTo>
                    <a:pt x="82518" y="82078"/>
                  </a:lnTo>
                  <a:lnTo>
                    <a:pt x="0" y="105127"/>
                  </a:lnTo>
                  <a:lnTo>
                    <a:pt x="81902" y="127032"/>
                  </a:lnTo>
                  <a:lnTo>
                    <a:pt x="104951" y="209550"/>
                  </a:lnTo>
                  <a:lnTo>
                    <a:pt x="126856" y="127472"/>
                  </a:lnTo>
                  <a:lnTo>
                    <a:pt x="209462" y="104511"/>
                  </a:lnTo>
                  <a:lnTo>
                    <a:pt x="127384" y="82694"/>
                  </a:lnTo>
                  <a:lnTo>
                    <a:pt x="104423" y="0"/>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0C6D3"/>
                </a:solidFill>
              </a:endParaRPr>
            </a:p>
          </p:txBody>
        </p:sp>
      </p:grpSp>
      <p:sp>
        <p:nvSpPr>
          <p:cNvPr id="133" name="Google Shape;133;p9"/>
          <p:cNvSpPr txBox="1">
            <a:spLocks noGrp="1"/>
          </p:cNvSpPr>
          <p:nvPr>
            <p:ph type="title"/>
          </p:nvPr>
        </p:nvSpPr>
        <p:spPr>
          <a:xfrm>
            <a:off x="1003200" y="617375"/>
            <a:ext cx="7137600" cy="548700"/>
          </a:xfrm>
          <a:prstGeom prst="rect">
            <a:avLst/>
          </a:prstGeom>
        </p:spPr>
        <p:txBody>
          <a:bodyPr spcFirstLastPara="1" wrap="square" lIns="0" tIns="0" rIns="0" bIns="0" anchor="b" anchorCtr="0">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134" name="Google Shape;134;p9"/>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blipFill>
          <a:blip r:embed="rId2">
            <a:alphaModFix/>
          </a:blip>
          <a:stretch>
            <a:fillRect/>
          </a:stretch>
        </a:blipFill>
        <a:effectLst/>
      </p:bgPr>
    </p:bg>
    <p:spTree>
      <p:nvGrpSpPr>
        <p:cNvPr id="1" name="Shape 151"/>
        <p:cNvGrpSpPr/>
        <p:nvPr/>
      </p:nvGrpSpPr>
      <p:grpSpPr>
        <a:xfrm>
          <a:off x="0" y="0"/>
          <a:ext cx="0" cy="0"/>
          <a:chOff x="0" y="0"/>
          <a:chExt cx="0" cy="0"/>
        </a:xfrm>
      </p:grpSpPr>
      <p:sp>
        <p:nvSpPr>
          <p:cNvPr id="152" name="Google Shape;152;p11"/>
          <p:cNvSpPr/>
          <p:nvPr/>
        </p:nvSpPr>
        <p:spPr>
          <a:xfrm>
            <a:off x="25" y="-7525"/>
            <a:ext cx="9144000" cy="5151000"/>
          </a:xfrm>
          <a:prstGeom prst="rect">
            <a:avLst/>
          </a:prstGeom>
          <a:solidFill>
            <a:srgbClr val="040E11">
              <a:alpha val="2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 name="Google Shape;153;p11"/>
          <p:cNvGrpSpPr/>
          <p:nvPr/>
        </p:nvGrpSpPr>
        <p:grpSpPr>
          <a:xfrm>
            <a:off x="312475" y="304925"/>
            <a:ext cx="8519109" cy="4526109"/>
            <a:chOff x="312475" y="304925"/>
            <a:chExt cx="8519109" cy="4526109"/>
          </a:xfrm>
        </p:grpSpPr>
        <p:sp>
          <p:nvSpPr>
            <p:cNvPr id="154" name="Google Shape;154;p11"/>
            <p:cNvSpPr/>
            <p:nvPr/>
          </p:nvSpPr>
          <p:spPr>
            <a:xfrm>
              <a:off x="548725" y="541175"/>
              <a:ext cx="8046600" cy="4053600"/>
            </a:xfrm>
            <a:prstGeom prst="snip2DiagRect">
              <a:avLst>
                <a:gd name="adj1" fmla="val 0"/>
                <a:gd name="adj2" fmla="val 8729"/>
              </a:avLst>
            </a:prstGeom>
            <a:solidFill>
              <a:srgbClr val="FFFFFF"/>
            </a:solidFill>
            <a:ln>
              <a:noFill/>
            </a:ln>
            <a:effectLst>
              <a:outerShdw blurRad="42863" dist="9525" algn="bl" rotWithShape="0">
                <a:srgbClr val="000000">
                  <a:alpha val="6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1"/>
            <p:cNvSpPr/>
            <p:nvPr/>
          </p:nvSpPr>
          <p:spPr>
            <a:xfrm>
              <a:off x="624925" y="617375"/>
              <a:ext cx="7719575"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sp>
          <p:nvSpPr>
            <p:cNvPr id="156" name="Google Shape;156;p11"/>
            <p:cNvSpPr/>
            <p:nvPr/>
          </p:nvSpPr>
          <p:spPr>
            <a:xfrm rot="10800000">
              <a:off x="799550" y="811975"/>
              <a:ext cx="7719575" cy="3706600"/>
            </a:xfrm>
            <a:custGeom>
              <a:avLst/>
              <a:gdLst/>
              <a:ahLst/>
              <a:cxnLst/>
              <a:rect l="l" t="t" r="r" b="b"/>
              <a:pathLst>
                <a:path w="308783" h="148264" extrusionOk="0">
                  <a:moveTo>
                    <a:pt x="0" y="148264"/>
                  </a:moveTo>
                  <a:lnTo>
                    <a:pt x="0" y="0"/>
                  </a:lnTo>
                  <a:lnTo>
                    <a:pt x="308783" y="0"/>
                  </a:lnTo>
                </a:path>
              </a:pathLst>
            </a:custGeom>
            <a:noFill/>
            <a:ln w="28575" cap="flat" cmpd="dbl">
              <a:solidFill>
                <a:srgbClr val="B0C6D3"/>
              </a:solidFill>
              <a:prstDash val="solid"/>
              <a:round/>
              <a:headEnd type="none" w="med" len="med"/>
              <a:tailEnd type="none" w="med" len="med"/>
            </a:ln>
          </p:spPr>
        </p:sp>
        <p:pic>
          <p:nvPicPr>
            <p:cNvPr id="157" name="Google Shape;157;p11"/>
            <p:cNvPicPr preferRelativeResize="0"/>
            <p:nvPr/>
          </p:nvPicPr>
          <p:blipFill>
            <a:blip r:embed="rId3">
              <a:alphaModFix/>
            </a:blip>
            <a:stretch>
              <a:fillRect/>
            </a:stretch>
          </p:blipFill>
          <p:spPr>
            <a:xfrm rot="-2700000">
              <a:off x="696875" y="3795246"/>
              <a:ext cx="152400" cy="1150374"/>
            </a:xfrm>
            <a:prstGeom prst="rect">
              <a:avLst/>
            </a:prstGeom>
            <a:noFill/>
            <a:ln>
              <a:noFill/>
            </a:ln>
          </p:spPr>
        </p:pic>
        <p:pic>
          <p:nvPicPr>
            <p:cNvPr id="158" name="Google Shape;158;p11"/>
            <p:cNvPicPr preferRelativeResize="0"/>
            <p:nvPr/>
          </p:nvPicPr>
          <p:blipFill>
            <a:blip r:embed="rId3">
              <a:alphaModFix/>
            </a:blip>
            <a:stretch>
              <a:fillRect/>
            </a:stretch>
          </p:blipFill>
          <p:spPr>
            <a:xfrm rot="8100000">
              <a:off x="8294783" y="190338"/>
              <a:ext cx="152400" cy="1150374"/>
            </a:xfrm>
            <a:prstGeom prst="rect">
              <a:avLst/>
            </a:prstGeom>
            <a:noFill/>
            <a:ln>
              <a:noFill/>
            </a:ln>
          </p:spPr>
        </p:pic>
      </p:grpSp>
      <p:sp>
        <p:nvSpPr>
          <p:cNvPr id="159" name="Google Shape;159;p11"/>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12">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03200" y="617375"/>
            <a:ext cx="7137600" cy="548700"/>
          </a:xfrm>
          <a:prstGeom prst="rect">
            <a:avLst/>
          </a:prstGeom>
          <a:noFill/>
          <a:ln>
            <a:noFill/>
          </a:ln>
        </p:spPr>
        <p:txBody>
          <a:bodyPr spcFirstLastPara="1" wrap="square" lIns="0" tIns="0" rIns="0" bIns="0" anchor="b" anchorCtr="0">
            <a:noAutofit/>
          </a:bodyPr>
          <a:lstStyle>
            <a:lvl1pPr lvl="0" algn="ctr">
              <a:spcBef>
                <a:spcPts val="0"/>
              </a:spcBef>
              <a:spcAft>
                <a:spcPts val="0"/>
              </a:spcAft>
              <a:buClr>
                <a:schemeClr val="dk2"/>
              </a:buClr>
              <a:buSzPts val="1600"/>
              <a:buFont typeface="Frank Ruhl Libre Medium"/>
              <a:buNone/>
              <a:defRPr sz="1600">
                <a:solidFill>
                  <a:schemeClr val="dk2"/>
                </a:solidFill>
                <a:latin typeface="Frank Ruhl Libre Medium"/>
                <a:ea typeface="Frank Ruhl Libre Medium"/>
                <a:cs typeface="Frank Ruhl Libre Medium"/>
                <a:sym typeface="Frank Ruhl Libre Medium"/>
              </a:defRPr>
            </a:lvl1pPr>
            <a:lvl2pPr lvl="1" algn="ctr">
              <a:spcBef>
                <a:spcPts val="0"/>
              </a:spcBef>
              <a:spcAft>
                <a:spcPts val="0"/>
              </a:spcAft>
              <a:buClr>
                <a:schemeClr val="dk2"/>
              </a:buClr>
              <a:buSzPts val="1600"/>
              <a:buFont typeface="Frank Ruhl Libre Medium"/>
              <a:buNone/>
              <a:defRPr sz="1600">
                <a:solidFill>
                  <a:schemeClr val="dk2"/>
                </a:solidFill>
                <a:latin typeface="Frank Ruhl Libre Medium"/>
                <a:ea typeface="Frank Ruhl Libre Medium"/>
                <a:cs typeface="Frank Ruhl Libre Medium"/>
                <a:sym typeface="Frank Ruhl Libre Medium"/>
              </a:defRPr>
            </a:lvl2pPr>
            <a:lvl3pPr lvl="2" algn="ctr">
              <a:spcBef>
                <a:spcPts val="0"/>
              </a:spcBef>
              <a:spcAft>
                <a:spcPts val="0"/>
              </a:spcAft>
              <a:buClr>
                <a:schemeClr val="dk2"/>
              </a:buClr>
              <a:buSzPts val="1600"/>
              <a:buFont typeface="Frank Ruhl Libre Medium"/>
              <a:buNone/>
              <a:defRPr sz="1600">
                <a:solidFill>
                  <a:schemeClr val="dk2"/>
                </a:solidFill>
                <a:latin typeface="Frank Ruhl Libre Medium"/>
                <a:ea typeface="Frank Ruhl Libre Medium"/>
                <a:cs typeface="Frank Ruhl Libre Medium"/>
                <a:sym typeface="Frank Ruhl Libre Medium"/>
              </a:defRPr>
            </a:lvl3pPr>
            <a:lvl4pPr lvl="3" algn="ctr">
              <a:spcBef>
                <a:spcPts val="0"/>
              </a:spcBef>
              <a:spcAft>
                <a:spcPts val="0"/>
              </a:spcAft>
              <a:buClr>
                <a:schemeClr val="dk2"/>
              </a:buClr>
              <a:buSzPts val="1600"/>
              <a:buFont typeface="Frank Ruhl Libre Medium"/>
              <a:buNone/>
              <a:defRPr sz="1600">
                <a:solidFill>
                  <a:schemeClr val="dk2"/>
                </a:solidFill>
                <a:latin typeface="Frank Ruhl Libre Medium"/>
                <a:ea typeface="Frank Ruhl Libre Medium"/>
                <a:cs typeface="Frank Ruhl Libre Medium"/>
                <a:sym typeface="Frank Ruhl Libre Medium"/>
              </a:defRPr>
            </a:lvl4pPr>
            <a:lvl5pPr lvl="4" algn="ctr">
              <a:spcBef>
                <a:spcPts val="0"/>
              </a:spcBef>
              <a:spcAft>
                <a:spcPts val="0"/>
              </a:spcAft>
              <a:buClr>
                <a:schemeClr val="dk2"/>
              </a:buClr>
              <a:buSzPts val="1600"/>
              <a:buFont typeface="Frank Ruhl Libre Medium"/>
              <a:buNone/>
              <a:defRPr sz="1600">
                <a:solidFill>
                  <a:schemeClr val="dk2"/>
                </a:solidFill>
                <a:latin typeface="Frank Ruhl Libre Medium"/>
                <a:ea typeface="Frank Ruhl Libre Medium"/>
                <a:cs typeface="Frank Ruhl Libre Medium"/>
                <a:sym typeface="Frank Ruhl Libre Medium"/>
              </a:defRPr>
            </a:lvl5pPr>
            <a:lvl6pPr lvl="5" algn="ctr">
              <a:spcBef>
                <a:spcPts val="0"/>
              </a:spcBef>
              <a:spcAft>
                <a:spcPts val="0"/>
              </a:spcAft>
              <a:buClr>
                <a:schemeClr val="dk2"/>
              </a:buClr>
              <a:buSzPts val="1600"/>
              <a:buFont typeface="Frank Ruhl Libre Medium"/>
              <a:buNone/>
              <a:defRPr sz="1600">
                <a:solidFill>
                  <a:schemeClr val="dk2"/>
                </a:solidFill>
                <a:latin typeface="Frank Ruhl Libre Medium"/>
                <a:ea typeface="Frank Ruhl Libre Medium"/>
                <a:cs typeface="Frank Ruhl Libre Medium"/>
                <a:sym typeface="Frank Ruhl Libre Medium"/>
              </a:defRPr>
            </a:lvl6pPr>
            <a:lvl7pPr lvl="6" algn="ctr">
              <a:spcBef>
                <a:spcPts val="0"/>
              </a:spcBef>
              <a:spcAft>
                <a:spcPts val="0"/>
              </a:spcAft>
              <a:buClr>
                <a:schemeClr val="dk2"/>
              </a:buClr>
              <a:buSzPts val="1600"/>
              <a:buFont typeface="Frank Ruhl Libre Medium"/>
              <a:buNone/>
              <a:defRPr sz="1600">
                <a:solidFill>
                  <a:schemeClr val="dk2"/>
                </a:solidFill>
                <a:latin typeface="Frank Ruhl Libre Medium"/>
                <a:ea typeface="Frank Ruhl Libre Medium"/>
                <a:cs typeface="Frank Ruhl Libre Medium"/>
                <a:sym typeface="Frank Ruhl Libre Medium"/>
              </a:defRPr>
            </a:lvl7pPr>
            <a:lvl8pPr lvl="7" algn="ctr">
              <a:spcBef>
                <a:spcPts val="0"/>
              </a:spcBef>
              <a:spcAft>
                <a:spcPts val="0"/>
              </a:spcAft>
              <a:buClr>
                <a:schemeClr val="dk2"/>
              </a:buClr>
              <a:buSzPts val="1600"/>
              <a:buFont typeface="Frank Ruhl Libre Medium"/>
              <a:buNone/>
              <a:defRPr sz="1600">
                <a:solidFill>
                  <a:schemeClr val="dk2"/>
                </a:solidFill>
                <a:latin typeface="Frank Ruhl Libre Medium"/>
                <a:ea typeface="Frank Ruhl Libre Medium"/>
                <a:cs typeface="Frank Ruhl Libre Medium"/>
                <a:sym typeface="Frank Ruhl Libre Medium"/>
              </a:defRPr>
            </a:lvl8pPr>
            <a:lvl9pPr lvl="8" algn="ctr">
              <a:spcBef>
                <a:spcPts val="0"/>
              </a:spcBef>
              <a:spcAft>
                <a:spcPts val="0"/>
              </a:spcAft>
              <a:buClr>
                <a:schemeClr val="dk2"/>
              </a:buClr>
              <a:buSzPts val="1600"/>
              <a:buFont typeface="Frank Ruhl Libre Medium"/>
              <a:buNone/>
              <a:defRPr sz="1600">
                <a:solidFill>
                  <a:schemeClr val="dk2"/>
                </a:solidFill>
                <a:latin typeface="Frank Ruhl Libre Medium"/>
                <a:ea typeface="Frank Ruhl Libre Medium"/>
                <a:cs typeface="Frank Ruhl Libre Medium"/>
                <a:sym typeface="Frank Ruhl Libre Medium"/>
              </a:defRPr>
            </a:lvl9pPr>
          </a:lstStyle>
          <a:p>
            <a:endParaRPr/>
          </a:p>
        </p:txBody>
      </p:sp>
      <p:sp>
        <p:nvSpPr>
          <p:cNvPr id="7" name="Google Shape;7;p1"/>
          <p:cNvSpPr txBox="1">
            <a:spLocks noGrp="1"/>
          </p:cNvSpPr>
          <p:nvPr>
            <p:ph type="body" idx="1"/>
          </p:nvPr>
        </p:nvSpPr>
        <p:spPr>
          <a:xfrm>
            <a:off x="1003200" y="1563725"/>
            <a:ext cx="7137600" cy="2760300"/>
          </a:xfrm>
          <a:prstGeom prst="rect">
            <a:avLst/>
          </a:prstGeom>
          <a:noFill/>
          <a:ln>
            <a:noFill/>
          </a:ln>
        </p:spPr>
        <p:txBody>
          <a:bodyPr spcFirstLastPara="1" wrap="square" lIns="0" tIns="0" rIns="0" bIns="0" anchor="t" anchorCtr="0">
            <a:noAutofit/>
          </a:bodyPr>
          <a:lstStyle>
            <a:lvl1pPr marL="457200" lvl="0" indent="-381000">
              <a:spcBef>
                <a:spcPts val="600"/>
              </a:spcBef>
              <a:spcAft>
                <a:spcPts val="0"/>
              </a:spcAft>
              <a:buClr>
                <a:srgbClr val="B0C6D3"/>
              </a:buClr>
              <a:buSzPts val="2400"/>
              <a:buFont typeface="Frank Ruhl Libre"/>
              <a:buChar char="➢"/>
              <a:defRPr sz="2400">
                <a:solidFill>
                  <a:srgbClr val="434343"/>
                </a:solidFill>
                <a:latin typeface="Frank Ruhl Libre"/>
                <a:ea typeface="Frank Ruhl Libre"/>
                <a:cs typeface="Frank Ruhl Libre"/>
                <a:sym typeface="Frank Ruhl Libre"/>
              </a:defRPr>
            </a:lvl1pPr>
            <a:lvl2pPr marL="914400" lvl="1" indent="-381000">
              <a:spcBef>
                <a:spcPts val="0"/>
              </a:spcBef>
              <a:spcAft>
                <a:spcPts val="0"/>
              </a:spcAft>
              <a:buClr>
                <a:srgbClr val="B0C6D3"/>
              </a:buClr>
              <a:buSzPts val="2400"/>
              <a:buFont typeface="Frank Ruhl Libre"/>
              <a:buChar char="￫"/>
              <a:defRPr sz="2400">
                <a:solidFill>
                  <a:srgbClr val="434343"/>
                </a:solidFill>
                <a:latin typeface="Frank Ruhl Libre"/>
                <a:ea typeface="Frank Ruhl Libre"/>
                <a:cs typeface="Frank Ruhl Libre"/>
                <a:sym typeface="Frank Ruhl Libre"/>
              </a:defRPr>
            </a:lvl2pPr>
            <a:lvl3pPr marL="1371600" lvl="2" indent="-381000">
              <a:spcBef>
                <a:spcPts val="0"/>
              </a:spcBef>
              <a:spcAft>
                <a:spcPts val="0"/>
              </a:spcAft>
              <a:buClr>
                <a:srgbClr val="B0C6D3"/>
              </a:buClr>
              <a:buSzPts val="2400"/>
              <a:buFont typeface="Frank Ruhl Libre"/>
              <a:buChar char="￫"/>
              <a:defRPr sz="2400">
                <a:solidFill>
                  <a:srgbClr val="434343"/>
                </a:solidFill>
                <a:latin typeface="Frank Ruhl Libre"/>
                <a:ea typeface="Frank Ruhl Libre"/>
                <a:cs typeface="Frank Ruhl Libre"/>
                <a:sym typeface="Frank Ruhl Libre"/>
              </a:defRPr>
            </a:lvl3pPr>
            <a:lvl4pPr marL="1828800" lvl="3" indent="-381000">
              <a:spcBef>
                <a:spcPts val="0"/>
              </a:spcBef>
              <a:spcAft>
                <a:spcPts val="0"/>
              </a:spcAft>
              <a:buClr>
                <a:srgbClr val="B0C6D3"/>
              </a:buClr>
              <a:buSzPts val="2400"/>
              <a:buFont typeface="Frank Ruhl Libre"/>
              <a:buChar char="￫"/>
              <a:defRPr sz="2400">
                <a:solidFill>
                  <a:srgbClr val="434343"/>
                </a:solidFill>
                <a:latin typeface="Frank Ruhl Libre"/>
                <a:ea typeface="Frank Ruhl Libre"/>
                <a:cs typeface="Frank Ruhl Libre"/>
                <a:sym typeface="Frank Ruhl Libre"/>
              </a:defRPr>
            </a:lvl4pPr>
            <a:lvl5pPr marL="2286000" lvl="4" indent="-381000">
              <a:spcBef>
                <a:spcPts val="0"/>
              </a:spcBef>
              <a:spcAft>
                <a:spcPts val="0"/>
              </a:spcAft>
              <a:buClr>
                <a:srgbClr val="B0C6D3"/>
              </a:buClr>
              <a:buSzPts val="2400"/>
              <a:buFont typeface="Frank Ruhl Libre"/>
              <a:buChar char="￫"/>
              <a:defRPr sz="2400">
                <a:solidFill>
                  <a:srgbClr val="434343"/>
                </a:solidFill>
                <a:latin typeface="Frank Ruhl Libre"/>
                <a:ea typeface="Frank Ruhl Libre"/>
                <a:cs typeface="Frank Ruhl Libre"/>
                <a:sym typeface="Frank Ruhl Libre"/>
              </a:defRPr>
            </a:lvl5pPr>
            <a:lvl6pPr marL="2743200" lvl="5" indent="-381000">
              <a:spcBef>
                <a:spcPts val="0"/>
              </a:spcBef>
              <a:spcAft>
                <a:spcPts val="0"/>
              </a:spcAft>
              <a:buClr>
                <a:srgbClr val="B0C6D3"/>
              </a:buClr>
              <a:buSzPts val="2400"/>
              <a:buFont typeface="Frank Ruhl Libre"/>
              <a:buChar char="￫"/>
              <a:defRPr sz="2400">
                <a:solidFill>
                  <a:srgbClr val="434343"/>
                </a:solidFill>
                <a:latin typeface="Frank Ruhl Libre"/>
                <a:ea typeface="Frank Ruhl Libre"/>
                <a:cs typeface="Frank Ruhl Libre"/>
                <a:sym typeface="Frank Ruhl Libre"/>
              </a:defRPr>
            </a:lvl6pPr>
            <a:lvl7pPr marL="3200400" lvl="6" indent="-381000">
              <a:spcBef>
                <a:spcPts val="0"/>
              </a:spcBef>
              <a:spcAft>
                <a:spcPts val="0"/>
              </a:spcAft>
              <a:buClr>
                <a:srgbClr val="B0C6D3"/>
              </a:buClr>
              <a:buSzPts val="2400"/>
              <a:buFont typeface="Frank Ruhl Libre"/>
              <a:buChar char="￫"/>
              <a:defRPr sz="2400">
                <a:solidFill>
                  <a:srgbClr val="434343"/>
                </a:solidFill>
                <a:latin typeface="Frank Ruhl Libre"/>
                <a:ea typeface="Frank Ruhl Libre"/>
                <a:cs typeface="Frank Ruhl Libre"/>
                <a:sym typeface="Frank Ruhl Libre"/>
              </a:defRPr>
            </a:lvl7pPr>
            <a:lvl8pPr marL="3657600" lvl="7" indent="-381000">
              <a:spcBef>
                <a:spcPts val="0"/>
              </a:spcBef>
              <a:spcAft>
                <a:spcPts val="0"/>
              </a:spcAft>
              <a:buClr>
                <a:srgbClr val="B0C6D3"/>
              </a:buClr>
              <a:buSzPts val="2400"/>
              <a:buFont typeface="Frank Ruhl Libre"/>
              <a:buChar char="￫"/>
              <a:defRPr sz="2400">
                <a:solidFill>
                  <a:srgbClr val="434343"/>
                </a:solidFill>
                <a:latin typeface="Frank Ruhl Libre"/>
                <a:ea typeface="Frank Ruhl Libre"/>
                <a:cs typeface="Frank Ruhl Libre"/>
                <a:sym typeface="Frank Ruhl Libre"/>
              </a:defRPr>
            </a:lvl8pPr>
            <a:lvl9pPr marL="4114800" lvl="8" indent="-381000">
              <a:spcBef>
                <a:spcPts val="0"/>
              </a:spcBef>
              <a:spcAft>
                <a:spcPts val="0"/>
              </a:spcAft>
              <a:buClr>
                <a:srgbClr val="B0C6D3"/>
              </a:buClr>
              <a:buSzPts val="2400"/>
              <a:buFont typeface="Frank Ruhl Libre"/>
              <a:buChar char="￫"/>
              <a:defRPr sz="2400">
                <a:solidFill>
                  <a:srgbClr val="434343"/>
                </a:solidFill>
                <a:latin typeface="Frank Ruhl Libre"/>
                <a:ea typeface="Frank Ruhl Libre"/>
                <a:cs typeface="Frank Ruhl Libre"/>
                <a:sym typeface="Frank Ruhl Libre"/>
              </a:defRPr>
            </a:lvl9pPr>
          </a:lstStyle>
          <a:p>
            <a:endParaRPr/>
          </a:p>
        </p:txBody>
      </p:sp>
      <p:sp>
        <p:nvSpPr>
          <p:cNvPr id="8" name="Google Shape;8;p1"/>
          <p:cNvSpPr txBox="1">
            <a:spLocks noGrp="1"/>
          </p:cNvSpPr>
          <p:nvPr>
            <p:ph type="sldNum" idx="12"/>
          </p:nvPr>
        </p:nvSpPr>
        <p:spPr>
          <a:xfrm>
            <a:off x="4297650" y="4594775"/>
            <a:ext cx="548700" cy="548700"/>
          </a:xfrm>
          <a:prstGeom prst="rect">
            <a:avLst/>
          </a:prstGeom>
          <a:noFill/>
          <a:ln>
            <a:noFill/>
          </a:ln>
          <a:effectLst>
            <a:outerShdw blurRad="42863" dist="9525" dir="5400000" algn="bl" rotWithShape="0">
              <a:srgbClr val="000000">
                <a:alpha val="40000"/>
              </a:srgbClr>
            </a:outerShdw>
          </a:effectLst>
        </p:spPr>
        <p:txBody>
          <a:bodyPr spcFirstLastPara="1" wrap="square" lIns="0" tIns="0" rIns="0" bIns="0" anchor="ctr" anchorCtr="0">
            <a:noAutofit/>
          </a:bodyPr>
          <a:lstStyle>
            <a:lvl1pPr lvl="0" algn="ctr">
              <a:buNone/>
              <a:defRPr sz="1200">
                <a:solidFill>
                  <a:srgbClr val="FFFFFF"/>
                </a:solidFill>
                <a:latin typeface="Frank Ruhl Libre Medium"/>
                <a:ea typeface="Frank Ruhl Libre Medium"/>
                <a:cs typeface="Frank Ruhl Libre Medium"/>
                <a:sym typeface="Frank Ruhl Libre Medium"/>
              </a:defRPr>
            </a:lvl1pPr>
            <a:lvl2pPr lvl="1" algn="ctr">
              <a:buNone/>
              <a:defRPr sz="1200">
                <a:solidFill>
                  <a:srgbClr val="FFFFFF"/>
                </a:solidFill>
                <a:latin typeface="Frank Ruhl Libre Medium"/>
                <a:ea typeface="Frank Ruhl Libre Medium"/>
                <a:cs typeface="Frank Ruhl Libre Medium"/>
                <a:sym typeface="Frank Ruhl Libre Medium"/>
              </a:defRPr>
            </a:lvl2pPr>
            <a:lvl3pPr lvl="2" algn="ctr">
              <a:buNone/>
              <a:defRPr sz="1200">
                <a:solidFill>
                  <a:srgbClr val="FFFFFF"/>
                </a:solidFill>
                <a:latin typeface="Frank Ruhl Libre Medium"/>
                <a:ea typeface="Frank Ruhl Libre Medium"/>
                <a:cs typeface="Frank Ruhl Libre Medium"/>
                <a:sym typeface="Frank Ruhl Libre Medium"/>
              </a:defRPr>
            </a:lvl3pPr>
            <a:lvl4pPr lvl="3" algn="ctr">
              <a:buNone/>
              <a:defRPr sz="1200">
                <a:solidFill>
                  <a:srgbClr val="FFFFFF"/>
                </a:solidFill>
                <a:latin typeface="Frank Ruhl Libre Medium"/>
                <a:ea typeface="Frank Ruhl Libre Medium"/>
                <a:cs typeface="Frank Ruhl Libre Medium"/>
                <a:sym typeface="Frank Ruhl Libre Medium"/>
              </a:defRPr>
            </a:lvl4pPr>
            <a:lvl5pPr lvl="4" algn="ctr">
              <a:buNone/>
              <a:defRPr sz="1200">
                <a:solidFill>
                  <a:srgbClr val="FFFFFF"/>
                </a:solidFill>
                <a:latin typeface="Frank Ruhl Libre Medium"/>
                <a:ea typeface="Frank Ruhl Libre Medium"/>
                <a:cs typeface="Frank Ruhl Libre Medium"/>
                <a:sym typeface="Frank Ruhl Libre Medium"/>
              </a:defRPr>
            </a:lvl5pPr>
            <a:lvl6pPr lvl="5" algn="ctr">
              <a:buNone/>
              <a:defRPr sz="1200">
                <a:solidFill>
                  <a:srgbClr val="FFFFFF"/>
                </a:solidFill>
                <a:latin typeface="Frank Ruhl Libre Medium"/>
                <a:ea typeface="Frank Ruhl Libre Medium"/>
                <a:cs typeface="Frank Ruhl Libre Medium"/>
                <a:sym typeface="Frank Ruhl Libre Medium"/>
              </a:defRPr>
            </a:lvl6pPr>
            <a:lvl7pPr lvl="6" algn="ctr">
              <a:buNone/>
              <a:defRPr sz="1200">
                <a:solidFill>
                  <a:srgbClr val="FFFFFF"/>
                </a:solidFill>
                <a:latin typeface="Frank Ruhl Libre Medium"/>
                <a:ea typeface="Frank Ruhl Libre Medium"/>
                <a:cs typeface="Frank Ruhl Libre Medium"/>
                <a:sym typeface="Frank Ruhl Libre Medium"/>
              </a:defRPr>
            </a:lvl7pPr>
            <a:lvl8pPr lvl="7" algn="ctr">
              <a:buNone/>
              <a:defRPr sz="1200">
                <a:solidFill>
                  <a:srgbClr val="FFFFFF"/>
                </a:solidFill>
                <a:latin typeface="Frank Ruhl Libre Medium"/>
                <a:ea typeface="Frank Ruhl Libre Medium"/>
                <a:cs typeface="Frank Ruhl Libre Medium"/>
                <a:sym typeface="Frank Ruhl Libre Medium"/>
              </a:defRPr>
            </a:lvl8pPr>
            <a:lvl9pPr lvl="8" algn="ctr">
              <a:buNone/>
              <a:defRPr sz="1200">
                <a:solidFill>
                  <a:srgbClr val="FFFFFF"/>
                </a:solidFill>
                <a:latin typeface="Frank Ruhl Libre Medium"/>
                <a:ea typeface="Frank Ruhl Libre Medium"/>
                <a:cs typeface="Frank Ruhl Libre Medium"/>
                <a:sym typeface="Frank Ruhl Libre Medium"/>
              </a:defRPr>
            </a:lvl9pPr>
          </a:lstStyle>
          <a:p>
            <a:pPr marL="0" lvl="0" indent="0" algn="ctr" rtl="0">
              <a:spcBef>
                <a:spcPts val="0"/>
              </a:spcBef>
              <a:spcAft>
                <a:spcPts val="0"/>
              </a:spcAft>
              <a:buNone/>
            </a:pPr>
            <a:fld id="{00000000-1234-1234-1234-123412341234}" type="slidenum">
              <a:rPr lang="en"/>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7" r:id="rId9"/>
    <p:sldLayoutId id="2147483658"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14"/>
          <p:cNvSpPr txBox="1">
            <a:spLocks noGrp="1"/>
          </p:cNvSpPr>
          <p:nvPr>
            <p:ph type="ctrTitle"/>
          </p:nvPr>
        </p:nvSpPr>
        <p:spPr>
          <a:xfrm>
            <a:off x="2843100" y="1898981"/>
            <a:ext cx="3572100" cy="1159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SPÉCIALITÉ LLCE </a:t>
            </a:r>
            <a:br>
              <a:rPr lang="en" dirty="0"/>
            </a:br>
            <a:r>
              <a:rPr lang="en" dirty="0"/>
              <a:t>ANGLAIS</a:t>
            </a:r>
            <a:br>
              <a:rPr lang="en" dirty="0"/>
            </a:br>
            <a:r>
              <a:rPr lang="fr-FR" sz="1600" dirty="0"/>
              <a:t>Lycée Claude Bernard 2023 </a:t>
            </a:r>
            <a:r>
              <a:rPr lang="fr-FR" sz="1600"/>
              <a:t>- 2024</a:t>
            </a:r>
            <a:endParaRPr sz="1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21"/>
          <p:cNvSpPr txBox="1">
            <a:spLocks noGrp="1"/>
          </p:cNvSpPr>
          <p:nvPr>
            <p:ph type="body" idx="1"/>
          </p:nvPr>
        </p:nvSpPr>
        <p:spPr>
          <a:xfrm>
            <a:off x="1003200" y="1563725"/>
            <a:ext cx="3356700" cy="929104"/>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fr-FR" dirty="0">
                <a:latin typeface="Frank Ruhl Libre Medium"/>
                <a:ea typeface="Frank Ruhl Libre Medium"/>
                <a:cs typeface="Frank Ruhl Libre Medium"/>
                <a:sym typeface="Frank Ruhl Libre Medium"/>
              </a:rPr>
              <a:t>Classe de Première</a:t>
            </a:r>
            <a:endParaRPr dirty="0">
              <a:latin typeface="Frank Ruhl Libre Medium"/>
              <a:ea typeface="Frank Ruhl Libre Medium"/>
              <a:cs typeface="Frank Ruhl Libre Medium"/>
              <a:sym typeface="Frank Ruhl Libre Medium"/>
            </a:endParaRPr>
          </a:p>
          <a:p>
            <a:pPr marL="0" lvl="0" indent="0" algn="l" rtl="0">
              <a:spcBef>
                <a:spcPts val="600"/>
              </a:spcBef>
              <a:spcAft>
                <a:spcPts val="0"/>
              </a:spcAft>
              <a:buNone/>
            </a:pPr>
            <a:endParaRPr dirty="0"/>
          </a:p>
        </p:txBody>
      </p:sp>
      <p:sp>
        <p:nvSpPr>
          <p:cNvPr id="240" name="Google Shape;240;p21"/>
          <p:cNvSpPr txBox="1">
            <a:spLocks noGrp="1"/>
          </p:cNvSpPr>
          <p:nvPr>
            <p:ph type="title"/>
          </p:nvPr>
        </p:nvSpPr>
        <p:spPr>
          <a:xfrm>
            <a:off x="1003200" y="617375"/>
            <a:ext cx="7137600" cy="5487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fr-FR" dirty="0"/>
              <a:t>HORAIRES</a:t>
            </a:r>
            <a:endParaRPr dirty="0"/>
          </a:p>
        </p:txBody>
      </p:sp>
      <p:sp>
        <p:nvSpPr>
          <p:cNvPr id="241" name="Google Shape;241;p21"/>
          <p:cNvSpPr txBox="1">
            <a:spLocks noGrp="1"/>
          </p:cNvSpPr>
          <p:nvPr>
            <p:ph type="body" idx="2"/>
          </p:nvPr>
        </p:nvSpPr>
        <p:spPr>
          <a:xfrm>
            <a:off x="4784110" y="1563725"/>
            <a:ext cx="3356700" cy="1059732"/>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fr-FR" dirty="0">
                <a:latin typeface="Frank Ruhl Libre Medium"/>
                <a:ea typeface="Frank Ruhl Libre Medium"/>
                <a:cs typeface="Frank Ruhl Libre Medium"/>
                <a:sym typeface="Frank Ruhl Libre Medium"/>
              </a:rPr>
              <a:t>Classe de Terminale</a:t>
            </a:r>
            <a:endParaRPr dirty="0">
              <a:latin typeface="Frank Ruhl Libre Medium"/>
              <a:ea typeface="Frank Ruhl Libre Medium"/>
              <a:cs typeface="Frank Ruhl Libre Medium"/>
              <a:sym typeface="Frank Ruhl Libre Medium"/>
            </a:endParaRPr>
          </a:p>
        </p:txBody>
      </p:sp>
      <p:sp>
        <p:nvSpPr>
          <p:cNvPr id="242" name="Google Shape;242;p21"/>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10</a:t>
            </a:fld>
            <a:endParaRPr/>
          </a:p>
        </p:txBody>
      </p:sp>
      <p:sp>
        <p:nvSpPr>
          <p:cNvPr id="3" name="ZoneTexte 2"/>
          <p:cNvSpPr txBox="1"/>
          <p:nvPr/>
        </p:nvSpPr>
        <p:spPr>
          <a:xfrm>
            <a:off x="894343" y="2093591"/>
            <a:ext cx="2687057" cy="1261884"/>
          </a:xfrm>
          <a:prstGeom prst="rect">
            <a:avLst/>
          </a:prstGeom>
          <a:noFill/>
        </p:spPr>
        <p:txBody>
          <a:bodyPr wrap="square" rtlCol="0">
            <a:spAutoFit/>
          </a:bodyPr>
          <a:lstStyle/>
          <a:p>
            <a:r>
              <a:rPr lang="fr-FR" dirty="0">
                <a:latin typeface="Frank Ruhl Libre" panose="020B0604020202020204" charset="-79"/>
                <a:cs typeface="Frank Ruhl Libre" panose="020B0604020202020204" charset="-79"/>
              </a:rPr>
              <a:t>4 heures hebdomadaires avec l’enseignant de Spécialité LLCE</a:t>
            </a:r>
          </a:p>
          <a:p>
            <a:endParaRPr lang="fr-FR" sz="1200" dirty="0">
              <a:latin typeface="Frank Ruhl Libre" panose="020B0604020202020204" charset="-79"/>
              <a:cs typeface="Frank Ruhl Libre" panose="020B0604020202020204" charset="-79"/>
            </a:endParaRPr>
          </a:p>
          <a:p>
            <a:r>
              <a:rPr lang="fr-FR" sz="1200" dirty="0">
                <a:latin typeface="Frank Ruhl Libre" panose="020B0604020202020204" charset="-79"/>
                <a:cs typeface="Frank Ruhl Libre" panose="020B0604020202020204" charset="-79"/>
              </a:rPr>
              <a:t>(en plus des 2 heures 30 hebdomadaires avec l’enseignant d’Anglais Tronc commun)</a:t>
            </a:r>
          </a:p>
        </p:txBody>
      </p:sp>
      <p:sp>
        <p:nvSpPr>
          <p:cNvPr id="5" name="Rectangle 4"/>
          <p:cNvSpPr/>
          <p:nvPr/>
        </p:nvSpPr>
        <p:spPr>
          <a:xfrm>
            <a:off x="4784109" y="2094697"/>
            <a:ext cx="2716147" cy="1261884"/>
          </a:xfrm>
          <a:prstGeom prst="rect">
            <a:avLst/>
          </a:prstGeom>
        </p:spPr>
        <p:txBody>
          <a:bodyPr wrap="square">
            <a:spAutoFit/>
          </a:bodyPr>
          <a:lstStyle/>
          <a:p>
            <a:r>
              <a:rPr lang="fr-FR" dirty="0">
                <a:latin typeface="Frank Ruhl Libre" panose="020B0604020202020204" charset="-79"/>
                <a:cs typeface="Frank Ruhl Libre" panose="020B0604020202020204" charset="-79"/>
              </a:rPr>
              <a:t>6 heures hebdomadaires avec l’enseignant de Spécialité LLCE</a:t>
            </a:r>
          </a:p>
          <a:p>
            <a:endParaRPr lang="fr-FR" sz="1200" dirty="0">
              <a:latin typeface="Frank Ruhl Libre" panose="020B0604020202020204" charset="-79"/>
              <a:cs typeface="Frank Ruhl Libre" panose="020B0604020202020204" charset="-79"/>
            </a:endParaRPr>
          </a:p>
          <a:p>
            <a:r>
              <a:rPr lang="fr-FR" sz="1200" dirty="0">
                <a:latin typeface="Frank Ruhl Libre" panose="020B0604020202020204" charset="-79"/>
                <a:cs typeface="Frank Ruhl Libre" panose="020B0604020202020204" charset="-79"/>
              </a:rPr>
              <a:t>(en plus des 2 heures hebdomadaires avec l’enseignant d’Anglais Tronc commun)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0"/>
          <p:cNvSpPr txBox="1">
            <a:spLocks noGrp="1"/>
          </p:cNvSpPr>
          <p:nvPr>
            <p:ph type="ctrTitle" idx="4294967295"/>
          </p:nvPr>
        </p:nvSpPr>
        <p:spPr>
          <a:xfrm>
            <a:off x="888882" y="1518994"/>
            <a:ext cx="4301100" cy="2351314"/>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fr-FR" sz="4400" dirty="0"/>
              <a:t>OBJECTIF</a:t>
            </a:r>
            <a:br>
              <a:rPr lang="fr-FR" sz="4400" dirty="0"/>
            </a:br>
            <a:r>
              <a:rPr lang="fr-FR" sz="4400" dirty="0"/>
              <a:t>B2 en Première</a:t>
            </a:r>
            <a:br>
              <a:rPr lang="fr-FR" sz="4400" dirty="0"/>
            </a:br>
            <a:r>
              <a:rPr lang="fr-FR" sz="4400" dirty="0"/>
              <a:t>C1 en Terminale</a:t>
            </a:r>
          </a:p>
        </p:txBody>
      </p:sp>
      <p:sp>
        <p:nvSpPr>
          <p:cNvPr id="221" name="Google Shape;221;p20"/>
          <p:cNvSpPr/>
          <p:nvPr/>
        </p:nvSpPr>
        <p:spPr>
          <a:xfrm>
            <a:off x="6956614" y="3483468"/>
            <a:ext cx="305417" cy="291622"/>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rgbClr val="F2ED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2" name="Google Shape;222;p20"/>
          <p:cNvGrpSpPr/>
          <p:nvPr/>
        </p:nvGrpSpPr>
        <p:grpSpPr>
          <a:xfrm>
            <a:off x="6577365" y="1845701"/>
            <a:ext cx="1308384" cy="1308709"/>
            <a:chOff x="6654650" y="3665275"/>
            <a:chExt cx="409100" cy="409125"/>
          </a:xfrm>
        </p:grpSpPr>
        <p:sp>
          <p:nvSpPr>
            <p:cNvPr id="223" name="Google Shape;223;p20"/>
            <p:cNvSpPr/>
            <p:nvPr/>
          </p:nvSpPr>
          <p:spPr>
            <a:xfrm>
              <a:off x="6808525" y="3819150"/>
              <a:ext cx="211875" cy="211900"/>
            </a:xfrm>
            <a:custGeom>
              <a:avLst/>
              <a:gdLst/>
              <a:ahLst/>
              <a:cxnLst/>
              <a:rect l="l" t="t" r="r" b="b"/>
              <a:pathLst>
                <a:path w="8475" h="8476" extrusionOk="0">
                  <a:moveTo>
                    <a:pt x="8157" y="0"/>
                  </a:moveTo>
                  <a:lnTo>
                    <a:pt x="7327" y="1075"/>
                  </a:lnTo>
                  <a:lnTo>
                    <a:pt x="6399" y="2150"/>
                  </a:lnTo>
                  <a:lnTo>
                    <a:pt x="5422" y="3249"/>
                  </a:lnTo>
                  <a:lnTo>
                    <a:pt x="4347" y="4348"/>
                  </a:lnTo>
                  <a:lnTo>
                    <a:pt x="3248" y="5422"/>
                  </a:lnTo>
                  <a:lnTo>
                    <a:pt x="2149" y="6399"/>
                  </a:lnTo>
                  <a:lnTo>
                    <a:pt x="1075" y="7327"/>
                  </a:lnTo>
                  <a:lnTo>
                    <a:pt x="0" y="8158"/>
                  </a:lnTo>
                  <a:lnTo>
                    <a:pt x="440" y="8280"/>
                  </a:lnTo>
                  <a:lnTo>
                    <a:pt x="855" y="8377"/>
                  </a:lnTo>
                  <a:lnTo>
                    <a:pt x="1294" y="8426"/>
                  </a:lnTo>
                  <a:lnTo>
                    <a:pt x="1734" y="8475"/>
                  </a:lnTo>
                  <a:lnTo>
                    <a:pt x="2174" y="8475"/>
                  </a:lnTo>
                  <a:lnTo>
                    <a:pt x="2613" y="8451"/>
                  </a:lnTo>
                  <a:lnTo>
                    <a:pt x="3028" y="8402"/>
                  </a:lnTo>
                  <a:lnTo>
                    <a:pt x="3468" y="8304"/>
                  </a:lnTo>
                  <a:lnTo>
                    <a:pt x="3883" y="8207"/>
                  </a:lnTo>
                  <a:lnTo>
                    <a:pt x="4323" y="8060"/>
                  </a:lnTo>
                  <a:lnTo>
                    <a:pt x="4714" y="7889"/>
                  </a:lnTo>
                  <a:lnTo>
                    <a:pt x="5129" y="7694"/>
                  </a:lnTo>
                  <a:lnTo>
                    <a:pt x="5520" y="7449"/>
                  </a:lnTo>
                  <a:lnTo>
                    <a:pt x="5886" y="7205"/>
                  </a:lnTo>
                  <a:lnTo>
                    <a:pt x="6252" y="6912"/>
                  </a:lnTo>
                  <a:lnTo>
                    <a:pt x="6594" y="6595"/>
                  </a:lnTo>
                  <a:lnTo>
                    <a:pt x="6912" y="6253"/>
                  </a:lnTo>
                  <a:lnTo>
                    <a:pt x="7205" y="5886"/>
                  </a:lnTo>
                  <a:lnTo>
                    <a:pt x="7449" y="5520"/>
                  </a:lnTo>
                  <a:lnTo>
                    <a:pt x="7693" y="5129"/>
                  </a:lnTo>
                  <a:lnTo>
                    <a:pt x="7889" y="4714"/>
                  </a:lnTo>
                  <a:lnTo>
                    <a:pt x="8060" y="4323"/>
                  </a:lnTo>
                  <a:lnTo>
                    <a:pt x="8206" y="3884"/>
                  </a:lnTo>
                  <a:lnTo>
                    <a:pt x="8304" y="3468"/>
                  </a:lnTo>
                  <a:lnTo>
                    <a:pt x="8402" y="3029"/>
                  </a:lnTo>
                  <a:lnTo>
                    <a:pt x="8450" y="2614"/>
                  </a:lnTo>
                  <a:lnTo>
                    <a:pt x="8475" y="2174"/>
                  </a:lnTo>
                  <a:lnTo>
                    <a:pt x="8475" y="1734"/>
                  </a:lnTo>
                  <a:lnTo>
                    <a:pt x="8426" y="1295"/>
                  </a:lnTo>
                  <a:lnTo>
                    <a:pt x="8377" y="855"/>
                  </a:lnTo>
                  <a:lnTo>
                    <a:pt x="8279" y="440"/>
                  </a:lnTo>
                  <a:lnTo>
                    <a:pt x="8157" y="0"/>
                  </a:lnTo>
                  <a:close/>
                </a:path>
              </a:pathLst>
            </a:custGeom>
            <a:solidFill>
              <a:srgbClr val="B6D7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0"/>
            <p:cNvSpPr/>
            <p:nvPr/>
          </p:nvSpPr>
          <p:spPr>
            <a:xfrm>
              <a:off x="6654650" y="3665275"/>
              <a:ext cx="409100" cy="409125"/>
            </a:xfrm>
            <a:custGeom>
              <a:avLst/>
              <a:gdLst/>
              <a:ahLst/>
              <a:cxnLst/>
              <a:rect l="l" t="t" r="r" b="b"/>
              <a:pathLst>
                <a:path w="16364" h="16365" extrusionOk="0">
                  <a:moveTo>
                    <a:pt x="13580" y="1686"/>
                  </a:moveTo>
                  <a:lnTo>
                    <a:pt x="13677" y="1735"/>
                  </a:lnTo>
                  <a:lnTo>
                    <a:pt x="13775" y="1759"/>
                  </a:lnTo>
                  <a:lnTo>
                    <a:pt x="13848" y="1832"/>
                  </a:lnTo>
                  <a:lnTo>
                    <a:pt x="13897" y="1906"/>
                  </a:lnTo>
                  <a:lnTo>
                    <a:pt x="13946" y="1979"/>
                  </a:lnTo>
                  <a:lnTo>
                    <a:pt x="13970" y="2077"/>
                  </a:lnTo>
                  <a:lnTo>
                    <a:pt x="13995" y="2174"/>
                  </a:lnTo>
                  <a:lnTo>
                    <a:pt x="13995" y="2419"/>
                  </a:lnTo>
                  <a:lnTo>
                    <a:pt x="13922" y="2687"/>
                  </a:lnTo>
                  <a:lnTo>
                    <a:pt x="13824" y="3029"/>
                  </a:lnTo>
                  <a:lnTo>
                    <a:pt x="13677" y="3371"/>
                  </a:lnTo>
                  <a:lnTo>
                    <a:pt x="13482" y="3762"/>
                  </a:lnTo>
                  <a:lnTo>
                    <a:pt x="13238" y="4177"/>
                  </a:lnTo>
                  <a:lnTo>
                    <a:pt x="12993" y="3908"/>
                  </a:lnTo>
                  <a:lnTo>
                    <a:pt x="12749" y="3615"/>
                  </a:lnTo>
                  <a:lnTo>
                    <a:pt x="12407" y="3298"/>
                  </a:lnTo>
                  <a:lnTo>
                    <a:pt x="12041" y="3029"/>
                  </a:lnTo>
                  <a:lnTo>
                    <a:pt x="11675" y="2761"/>
                  </a:lnTo>
                  <a:lnTo>
                    <a:pt x="11308" y="2541"/>
                  </a:lnTo>
                  <a:lnTo>
                    <a:pt x="11748" y="2272"/>
                  </a:lnTo>
                  <a:lnTo>
                    <a:pt x="12187" y="2052"/>
                  </a:lnTo>
                  <a:lnTo>
                    <a:pt x="12554" y="1881"/>
                  </a:lnTo>
                  <a:lnTo>
                    <a:pt x="12920" y="1759"/>
                  </a:lnTo>
                  <a:lnTo>
                    <a:pt x="13213" y="1686"/>
                  </a:lnTo>
                  <a:close/>
                  <a:moveTo>
                    <a:pt x="9721" y="3591"/>
                  </a:moveTo>
                  <a:lnTo>
                    <a:pt x="9794" y="3615"/>
                  </a:lnTo>
                  <a:lnTo>
                    <a:pt x="9916" y="3713"/>
                  </a:lnTo>
                  <a:lnTo>
                    <a:pt x="10014" y="3835"/>
                  </a:lnTo>
                  <a:lnTo>
                    <a:pt x="10038" y="3908"/>
                  </a:lnTo>
                  <a:lnTo>
                    <a:pt x="10038" y="3982"/>
                  </a:lnTo>
                  <a:lnTo>
                    <a:pt x="10038" y="4055"/>
                  </a:lnTo>
                  <a:lnTo>
                    <a:pt x="10014" y="4128"/>
                  </a:lnTo>
                  <a:lnTo>
                    <a:pt x="9916" y="4250"/>
                  </a:lnTo>
                  <a:lnTo>
                    <a:pt x="9794" y="4348"/>
                  </a:lnTo>
                  <a:lnTo>
                    <a:pt x="9721" y="4372"/>
                  </a:lnTo>
                  <a:lnTo>
                    <a:pt x="9574" y="4372"/>
                  </a:lnTo>
                  <a:lnTo>
                    <a:pt x="9501" y="4348"/>
                  </a:lnTo>
                  <a:lnTo>
                    <a:pt x="9379" y="4250"/>
                  </a:lnTo>
                  <a:lnTo>
                    <a:pt x="9281" y="4128"/>
                  </a:lnTo>
                  <a:lnTo>
                    <a:pt x="9257" y="4055"/>
                  </a:lnTo>
                  <a:lnTo>
                    <a:pt x="9257" y="3982"/>
                  </a:lnTo>
                  <a:lnTo>
                    <a:pt x="9257" y="3908"/>
                  </a:lnTo>
                  <a:lnTo>
                    <a:pt x="9281" y="3835"/>
                  </a:lnTo>
                  <a:lnTo>
                    <a:pt x="9379" y="3713"/>
                  </a:lnTo>
                  <a:lnTo>
                    <a:pt x="9501" y="3615"/>
                  </a:lnTo>
                  <a:lnTo>
                    <a:pt x="9574" y="3591"/>
                  </a:lnTo>
                  <a:close/>
                  <a:moveTo>
                    <a:pt x="8182" y="3322"/>
                  </a:moveTo>
                  <a:lnTo>
                    <a:pt x="8304" y="3347"/>
                  </a:lnTo>
                  <a:lnTo>
                    <a:pt x="8402" y="3371"/>
                  </a:lnTo>
                  <a:lnTo>
                    <a:pt x="8500" y="3420"/>
                  </a:lnTo>
                  <a:lnTo>
                    <a:pt x="8597" y="3493"/>
                  </a:lnTo>
                  <a:lnTo>
                    <a:pt x="8671" y="3591"/>
                  </a:lnTo>
                  <a:lnTo>
                    <a:pt x="8719" y="3689"/>
                  </a:lnTo>
                  <a:lnTo>
                    <a:pt x="8768" y="3786"/>
                  </a:lnTo>
                  <a:lnTo>
                    <a:pt x="8768" y="3908"/>
                  </a:lnTo>
                  <a:lnTo>
                    <a:pt x="8768" y="4031"/>
                  </a:lnTo>
                  <a:lnTo>
                    <a:pt x="8719" y="4153"/>
                  </a:lnTo>
                  <a:lnTo>
                    <a:pt x="8671" y="4250"/>
                  </a:lnTo>
                  <a:lnTo>
                    <a:pt x="8597" y="4324"/>
                  </a:lnTo>
                  <a:lnTo>
                    <a:pt x="8500" y="4397"/>
                  </a:lnTo>
                  <a:lnTo>
                    <a:pt x="8402" y="4446"/>
                  </a:lnTo>
                  <a:lnTo>
                    <a:pt x="8304" y="4495"/>
                  </a:lnTo>
                  <a:lnTo>
                    <a:pt x="8060" y="4495"/>
                  </a:lnTo>
                  <a:lnTo>
                    <a:pt x="7962" y="4446"/>
                  </a:lnTo>
                  <a:lnTo>
                    <a:pt x="7865" y="4397"/>
                  </a:lnTo>
                  <a:lnTo>
                    <a:pt x="7767" y="4324"/>
                  </a:lnTo>
                  <a:lnTo>
                    <a:pt x="7694" y="4250"/>
                  </a:lnTo>
                  <a:lnTo>
                    <a:pt x="7645" y="4153"/>
                  </a:lnTo>
                  <a:lnTo>
                    <a:pt x="7596" y="4031"/>
                  </a:lnTo>
                  <a:lnTo>
                    <a:pt x="7596" y="3908"/>
                  </a:lnTo>
                  <a:lnTo>
                    <a:pt x="7596" y="3786"/>
                  </a:lnTo>
                  <a:lnTo>
                    <a:pt x="7645" y="3689"/>
                  </a:lnTo>
                  <a:lnTo>
                    <a:pt x="7694" y="3591"/>
                  </a:lnTo>
                  <a:lnTo>
                    <a:pt x="7767" y="3493"/>
                  </a:lnTo>
                  <a:lnTo>
                    <a:pt x="7865" y="3420"/>
                  </a:lnTo>
                  <a:lnTo>
                    <a:pt x="7962" y="3371"/>
                  </a:lnTo>
                  <a:lnTo>
                    <a:pt x="8060" y="3347"/>
                  </a:lnTo>
                  <a:lnTo>
                    <a:pt x="8182" y="3322"/>
                  </a:lnTo>
                  <a:close/>
                  <a:moveTo>
                    <a:pt x="9086" y="4763"/>
                  </a:moveTo>
                  <a:lnTo>
                    <a:pt x="9159" y="4788"/>
                  </a:lnTo>
                  <a:lnTo>
                    <a:pt x="9281" y="4885"/>
                  </a:lnTo>
                  <a:lnTo>
                    <a:pt x="9354" y="5007"/>
                  </a:lnTo>
                  <a:lnTo>
                    <a:pt x="9379" y="5081"/>
                  </a:lnTo>
                  <a:lnTo>
                    <a:pt x="9379" y="5154"/>
                  </a:lnTo>
                  <a:lnTo>
                    <a:pt x="9379" y="5227"/>
                  </a:lnTo>
                  <a:lnTo>
                    <a:pt x="9354" y="5301"/>
                  </a:lnTo>
                  <a:lnTo>
                    <a:pt x="9281" y="5423"/>
                  </a:lnTo>
                  <a:lnTo>
                    <a:pt x="9159" y="5520"/>
                  </a:lnTo>
                  <a:lnTo>
                    <a:pt x="9086" y="5545"/>
                  </a:lnTo>
                  <a:lnTo>
                    <a:pt x="8915" y="5545"/>
                  </a:lnTo>
                  <a:lnTo>
                    <a:pt x="8842" y="5520"/>
                  </a:lnTo>
                  <a:lnTo>
                    <a:pt x="8719" y="5423"/>
                  </a:lnTo>
                  <a:lnTo>
                    <a:pt x="8646" y="5301"/>
                  </a:lnTo>
                  <a:lnTo>
                    <a:pt x="8622" y="5227"/>
                  </a:lnTo>
                  <a:lnTo>
                    <a:pt x="8597" y="5154"/>
                  </a:lnTo>
                  <a:lnTo>
                    <a:pt x="8622" y="5081"/>
                  </a:lnTo>
                  <a:lnTo>
                    <a:pt x="8646" y="5007"/>
                  </a:lnTo>
                  <a:lnTo>
                    <a:pt x="8719" y="4885"/>
                  </a:lnTo>
                  <a:lnTo>
                    <a:pt x="8842" y="4788"/>
                  </a:lnTo>
                  <a:lnTo>
                    <a:pt x="8915" y="4763"/>
                  </a:lnTo>
                  <a:close/>
                  <a:moveTo>
                    <a:pt x="2540" y="11309"/>
                  </a:moveTo>
                  <a:lnTo>
                    <a:pt x="2760" y="11675"/>
                  </a:lnTo>
                  <a:lnTo>
                    <a:pt x="3029" y="12041"/>
                  </a:lnTo>
                  <a:lnTo>
                    <a:pt x="3298" y="12408"/>
                  </a:lnTo>
                  <a:lnTo>
                    <a:pt x="3615" y="12750"/>
                  </a:lnTo>
                  <a:lnTo>
                    <a:pt x="3908" y="12994"/>
                  </a:lnTo>
                  <a:lnTo>
                    <a:pt x="4177" y="13238"/>
                  </a:lnTo>
                  <a:lnTo>
                    <a:pt x="3762" y="13482"/>
                  </a:lnTo>
                  <a:lnTo>
                    <a:pt x="3371" y="13678"/>
                  </a:lnTo>
                  <a:lnTo>
                    <a:pt x="3029" y="13824"/>
                  </a:lnTo>
                  <a:lnTo>
                    <a:pt x="2687" y="13922"/>
                  </a:lnTo>
                  <a:lnTo>
                    <a:pt x="2418" y="13995"/>
                  </a:lnTo>
                  <a:lnTo>
                    <a:pt x="2174" y="13995"/>
                  </a:lnTo>
                  <a:lnTo>
                    <a:pt x="2076" y="13971"/>
                  </a:lnTo>
                  <a:lnTo>
                    <a:pt x="1979" y="13946"/>
                  </a:lnTo>
                  <a:lnTo>
                    <a:pt x="1905" y="13897"/>
                  </a:lnTo>
                  <a:lnTo>
                    <a:pt x="1832" y="13849"/>
                  </a:lnTo>
                  <a:lnTo>
                    <a:pt x="1759" y="13775"/>
                  </a:lnTo>
                  <a:lnTo>
                    <a:pt x="1734" y="13678"/>
                  </a:lnTo>
                  <a:lnTo>
                    <a:pt x="1686" y="13580"/>
                  </a:lnTo>
                  <a:lnTo>
                    <a:pt x="1686" y="13482"/>
                  </a:lnTo>
                  <a:lnTo>
                    <a:pt x="1686" y="13214"/>
                  </a:lnTo>
                  <a:lnTo>
                    <a:pt x="1759" y="12921"/>
                  </a:lnTo>
                  <a:lnTo>
                    <a:pt x="1881" y="12554"/>
                  </a:lnTo>
                  <a:lnTo>
                    <a:pt x="2052" y="12188"/>
                  </a:lnTo>
                  <a:lnTo>
                    <a:pt x="2272" y="11748"/>
                  </a:lnTo>
                  <a:lnTo>
                    <a:pt x="2540" y="11309"/>
                  </a:lnTo>
                  <a:close/>
                  <a:moveTo>
                    <a:pt x="15362" y="1"/>
                  </a:moveTo>
                  <a:lnTo>
                    <a:pt x="15094" y="25"/>
                  </a:lnTo>
                  <a:lnTo>
                    <a:pt x="14801" y="74"/>
                  </a:lnTo>
                  <a:lnTo>
                    <a:pt x="14483" y="172"/>
                  </a:lnTo>
                  <a:lnTo>
                    <a:pt x="14141" y="294"/>
                  </a:lnTo>
                  <a:lnTo>
                    <a:pt x="13775" y="440"/>
                  </a:lnTo>
                  <a:lnTo>
                    <a:pt x="13384" y="611"/>
                  </a:lnTo>
                  <a:lnTo>
                    <a:pt x="12993" y="831"/>
                  </a:lnTo>
                  <a:lnTo>
                    <a:pt x="12578" y="1051"/>
                  </a:lnTo>
                  <a:lnTo>
                    <a:pt x="11699" y="1613"/>
                  </a:lnTo>
                  <a:lnTo>
                    <a:pt x="10747" y="2272"/>
                  </a:lnTo>
                  <a:lnTo>
                    <a:pt x="10307" y="2101"/>
                  </a:lnTo>
                  <a:lnTo>
                    <a:pt x="9843" y="1955"/>
                  </a:lnTo>
                  <a:lnTo>
                    <a:pt x="9379" y="1857"/>
                  </a:lnTo>
                  <a:lnTo>
                    <a:pt x="8915" y="1784"/>
                  </a:lnTo>
                  <a:lnTo>
                    <a:pt x="8451" y="1735"/>
                  </a:lnTo>
                  <a:lnTo>
                    <a:pt x="7962" y="1735"/>
                  </a:lnTo>
                  <a:lnTo>
                    <a:pt x="7498" y="1784"/>
                  </a:lnTo>
                  <a:lnTo>
                    <a:pt x="7034" y="1832"/>
                  </a:lnTo>
                  <a:lnTo>
                    <a:pt x="6570" y="1930"/>
                  </a:lnTo>
                  <a:lnTo>
                    <a:pt x="6106" y="2077"/>
                  </a:lnTo>
                  <a:lnTo>
                    <a:pt x="5667" y="2248"/>
                  </a:lnTo>
                  <a:lnTo>
                    <a:pt x="5227" y="2443"/>
                  </a:lnTo>
                  <a:lnTo>
                    <a:pt x="4787" y="2687"/>
                  </a:lnTo>
                  <a:lnTo>
                    <a:pt x="4397" y="2980"/>
                  </a:lnTo>
                  <a:lnTo>
                    <a:pt x="4006" y="3273"/>
                  </a:lnTo>
                  <a:lnTo>
                    <a:pt x="3615" y="3615"/>
                  </a:lnTo>
                  <a:lnTo>
                    <a:pt x="3273" y="4006"/>
                  </a:lnTo>
                  <a:lnTo>
                    <a:pt x="2980" y="4397"/>
                  </a:lnTo>
                  <a:lnTo>
                    <a:pt x="2687" y="4788"/>
                  </a:lnTo>
                  <a:lnTo>
                    <a:pt x="2443" y="5227"/>
                  </a:lnTo>
                  <a:lnTo>
                    <a:pt x="2247" y="5667"/>
                  </a:lnTo>
                  <a:lnTo>
                    <a:pt x="2076" y="6107"/>
                  </a:lnTo>
                  <a:lnTo>
                    <a:pt x="1930" y="6571"/>
                  </a:lnTo>
                  <a:lnTo>
                    <a:pt x="1832" y="7035"/>
                  </a:lnTo>
                  <a:lnTo>
                    <a:pt x="1783" y="7499"/>
                  </a:lnTo>
                  <a:lnTo>
                    <a:pt x="1734" y="7963"/>
                  </a:lnTo>
                  <a:lnTo>
                    <a:pt x="1734" y="8451"/>
                  </a:lnTo>
                  <a:lnTo>
                    <a:pt x="1783" y="8915"/>
                  </a:lnTo>
                  <a:lnTo>
                    <a:pt x="1857" y="9379"/>
                  </a:lnTo>
                  <a:lnTo>
                    <a:pt x="1954" y="9843"/>
                  </a:lnTo>
                  <a:lnTo>
                    <a:pt x="2101" y="10307"/>
                  </a:lnTo>
                  <a:lnTo>
                    <a:pt x="2272" y="10747"/>
                  </a:lnTo>
                  <a:lnTo>
                    <a:pt x="1612" y="11699"/>
                  </a:lnTo>
                  <a:lnTo>
                    <a:pt x="1051" y="12579"/>
                  </a:lnTo>
                  <a:lnTo>
                    <a:pt x="831" y="12994"/>
                  </a:lnTo>
                  <a:lnTo>
                    <a:pt x="611" y="13385"/>
                  </a:lnTo>
                  <a:lnTo>
                    <a:pt x="440" y="13775"/>
                  </a:lnTo>
                  <a:lnTo>
                    <a:pt x="293" y="14142"/>
                  </a:lnTo>
                  <a:lnTo>
                    <a:pt x="171" y="14484"/>
                  </a:lnTo>
                  <a:lnTo>
                    <a:pt x="74" y="14801"/>
                  </a:lnTo>
                  <a:lnTo>
                    <a:pt x="25" y="15094"/>
                  </a:lnTo>
                  <a:lnTo>
                    <a:pt x="0" y="15363"/>
                  </a:lnTo>
                  <a:lnTo>
                    <a:pt x="0" y="15583"/>
                  </a:lnTo>
                  <a:lnTo>
                    <a:pt x="49" y="15802"/>
                  </a:lnTo>
                  <a:lnTo>
                    <a:pt x="123" y="15973"/>
                  </a:lnTo>
                  <a:lnTo>
                    <a:pt x="245" y="16120"/>
                  </a:lnTo>
                  <a:lnTo>
                    <a:pt x="342" y="16218"/>
                  </a:lnTo>
                  <a:lnTo>
                    <a:pt x="489" y="16291"/>
                  </a:lnTo>
                  <a:lnTo>
                    <a:pt x="635" y="16340"/>
                  </a:lnTo>
                  <a:lnTo>
                    <a:pt x="806" y="16364"/>
                  </a:lnTo>
                  <a:lnTo>
                    <a:pt x="1173" y="16364"/>
                  </a:lnTo>
                  <a:lnTo>
                    <a:pt x="1393" y="16315"/>
                  </a:lnTo>
                  <a:lnTo>
                    <a:pt x="1637" y="16267"/>
                  </a:lnTo>
                  <a:lnTo>
                    <a:pt x="2150" y="16120"/>
                  </a:lnTo>
                  <a:lnTo>
                    <a:pt x="2711" y="15876"/>
                  </a:lnTo>
                  <a:lnTo>
                    <a:pt x="3322" y="15583"/>
                  </a:lnTo>
                  <a:lnTo>
                    <a:pt x="3957" y="15192"/>
                  </a:lnTo>
                  <a:lnTo>
                    <a:pt x="4665" y="14752"/>
                  </a:lnTo>
                  <a:lnTo>
                    <a:pt x="5373" y="14264"/>
                  </a:lnTo>
                  <a:lnTo>
                    <a:pt x="6131" y="13702"/>
                  </a:lnTo>
                  <a:lnTo>
                    <a:pt x="6912" y="13092"/>
                  </a:lnTo>
                  <a:lnTo>
                    <a:pt x="7718" y="12432"/>
                  </a:lnTo>
                  <a:lnTo>
                    <a:pt x="8524" y="11724"/>
                  </a:lnTo>
                  <a:lnTo>
                    <a:pt x="9330" y="10967"/>
                  </a:lnTo>
                  <a:lnTo>
                    <a:pt x="10160" y="10161"/>
                  </a:lnTo>
                  <a:lnTo>
                    <a:pt x="10966" y="9330"/>
                  </a:lnTo>
                  <a:lnTo>
                    <a:pt x="11723" y="8524"/>
                  </a:lnTo>
                  <a:lnTo>
                    <a:pt x="12432" y="7718"/>
                  </a:lnTo>
                  <a:lnTo>
                    <a:pt x="13091" y="6912"/>
                  </a:lnTo>
                  <a:lnTo>
                    <a:pt x="13702" y="6131"/>
                  </a:lnTo>
                  <a:lnTo>
                    <a:pt x="14263" y="5374"/>
                  </a:lnTo>
                  <a:lnTo>
                    <a:pt x="14752" y="4666"/>
                  </a:lnTo>
                  <a:lnTo>
                    <a:pt x="15192" y="3957"/>
                  </a:lnTo>
                  <a:lnTo>
                    <a:pt x="15582" y="3322"/>
                  </a:lnTo>
                  <a:lnTo>
                    <a:pt x="15875" y="2712"/>
                  </a:lnTo>
                  <a:lnTo>
                    <a:pt x="16120" y="2150"/>
                  </a:lnTo>
                  <a:lnTo>
                    <a:pt x="16266" y="1637"/>
                  </a:lnTo>
                  <a:lnTo>
                    <a:pt x="16315" y="1393"/>
                  </a:lnTo>
                  <a:lnTo>
                    <a:pt x="16364" y="1173"/>
                  </a:lnTo>
                  <a:lnTo>
                    <a:pt x="16364" y="978"/>
                  </a:lnTo>
                  <a:lnTo>
                    <a:pt x="16364" y="807"/>
                  </a:lnTo>
                  <a:lnTo>
                    <a:pt x="16339" y="636"/>
                  </a:lnTo>
                  <a:lnTo>
                    <a:pt x="16291" y="489"/>
                  </a:lnTo>
                  <a:lnTo>
                    <a:pt x="16217" y="343"/>
                  </a:lnTo>
                  <a:lnTo>
                    <a:pt x="16120" y="245"/>
                  </a:lnTo>
                  <a:lnTo>
                    <a:pt x="15973" y="123"/>
                  </a:lnTo>
                  <a:lnTo>
                    <a:pt x="15802" y="50"/>
                  </a:lnTo>
                  <a:lnTo>
                    <a:pt x="15582" y="1"/>
                  </a:lnTo>
                  <a:close/>
                </a:path>
              </a:pathLst>
            </a:custGeom>
            <a:solidFill>
              <a:srgbClr val="B6D7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5" name="Google Shape;225;p20"/>
          <p:cNvGrpSpPr/>
          <p:nvPr/>
        </p:nvGrpSpPr>
        <p:grpSpPr>
          <a:xfrm rot="1057037">
            <a:off x="5316920" y="2874898"/>
            <a:ext cx="864461" cy="864512"/>
            <a:chOff x="570875" y="4322250"/>
            <a:chExt cx="443300" cy="443325"/>
          </a:xfrm>
        </p:grpSpPr>
        <p:sp>
          <p:nvSpPr>
            <p:cNvPr id="226" name="Google Shape;226;p20"/>
            <p:cNvSpPr/>
            <p:nvPr/>
          </p:nvSpPr>
          <p:spPr>
            <a:xfrm>
              <a:off x="570875" y="4322250"/>
              <a:ext cx="443300" cy="443325"/>
            </a:xfrm>
            <a:custGeom>
              <a:avLst/>
              <a:gdLst/>
              <a:ahLst/>
              <a:cxnLst/>
              <a:rect l="l" t="t" r="r" b="b"/>
              <a:pathLst>
                <a:path w="17732" h="17733" extrusionOk="0">
                  <a:moveTo>
                    <a:pt x="13091" y="2712"/>
                  </a:moveTo>
                  <a:lnTo>
                    <a:pt x="13286" y="2736"/>
                  </a:lnTo>
                  <a:lnTo>
                    <a:pt x="13506" y="2785"/>
                  </a:lnTo>
                  <a:lnTo>
                    <a:pt x="13702" y="2858"/>
                  </a:lnTo>
                  <a:lnTo>
                    <a:pt x="13873" y="2956"/>
                  </a:lnTo>
                  <a:lnTo>
                    <a:pt x="14068" y="3054"/>
                  </a:lnTo>
                  <a:lnTo>
                    <a:pt x="14239" y="3176"/>
                  </a:lnTo>
                  <a:lnTo>
                    <a:pt x="14410" y="3323"/>
                  </a:lnTo>
                  <a:lnTo>
                    <a:pt x="14556" y="3493"/>
                  </a:lnTo>
                  <a:lnTo>
                    <a:pt x="14679" y="3664"/>
                  </a:lnTo>
                  <a:lnTo>
                    <a:pt x="14776" y="3860"/>
                  </a:lnTo>
                  <a:lnTo>
                    <a:pt x="14874" y="4031"/>
                  </a:lnTo>
                  <a:lnTo>
                    <a:pt x="14947" y="4226"/>
                  </a:lnTo>
                  <a:lnTo>
                    <a:pt x="14996" y="4446"/>
                  </a:lnTo>
                  <a:lnTo>
                    <a:pt x="15021" y="4641"/>
                  </a:lnTo>
                  <a:lnTo>
                    <a:pt x="15021" y="4861"/>
                  </a:lnTo>
                  <a:lnTo>
                    <a:pt x="15021" y="5057"/>
                  </a:lnTo>
                  <a:lnTo>
                    <a:pt x="14996" y="5252"/>
                  </a:lnTo>
                  <a:lnTo>
                    <a:pt x="14947" y="5472"/>
                  </a:lnTo>
                  <a:lnTo>
                    <a:pt x="14874" y="5667"/>
                  </a:lnTo>
                  <a:lnTo>
                    <a:pt x="14776" y="5838"/>
                  </a:lnTo>
                  <a:lnTo>
                    <a:pt x="14679" y="6033"/>
                  </a:lnTo>
                  <a:lnTo>
                    <a:pt x="14556" y="6204"/>
                  </a:lnTo>
                  <a:lnTo>
                    <a:pt x="14410" y="6375"/>
                  </a:lnTo>
                  <a:lnTo>
                    <a:pt x="13433" y="7328"/>
                  </a:lnTo>
                  <a:lnTo>
                    <a:pt x="13311" y="7426"/>
                  </a:lnTo>
                  <a:lnTo>
                    <a:pt x="13189" y="7499"/>
                  </a:lnTo>
                  <a:lnTo>
                    <a:pt x="13042" y="7548"/>
                  </a:lnTo>
                  <a:lnTo>
                    <a:pt x="12871" y="7572"/>
                  </a:lnTo>
                  <a:lnTo>
                    <a:pt x="12725" y="7548"/>
                  </a:lnTo>
                  <a:lnTo>
                    <a:pt x="12578" y="7499"/>
                  </a:lnTo>
                  <a:lnTo>
                    <a:pt x="12456" y="7426"/>
                  </a:lnTo>
                  <a:lnTo>
                    <a:pt x="12334" y="7328"/>
                  </a:lnTo>
                  <a:lnTo>
                    <a:pt x="10405" y="5398"/>
                  </a:lnTo>
                  <a:lnTo>
                    <a:pt x="10307" y="5276"/>
                  </a:lnTo>
                  <a:lnTo>
                    <a:pt x="10234" y="5154"/>
                  </a:lnTo>
                  <a:lnTo>
                    <a:pt x="10185" y="5008"/>
                  </a:lnTo>
                  <a:lnTo>
                    <a:pt x="10160" y="4861"/>
                  </a:lnTo>
                  <a:lnTo>
                    <a:pt x="10185" y="4690"/>
                  </a:lnTo>
                  <a:lnTo>
                    <a:pt x="10234" y="4544"/>
                  </a:lnTo>
                  <a:lnTo>
                    <a:pt x="10307" y="4422"/>
                  </a:lnTo>
                  <a:lnTo>
                    <a:pt x="10405" y="4299"/>
                  </a:lnTo>
                  <a:lnTo>
                    <a:pt x="11357" y="3323"/>
                  </a:lnTo>
                  <a:lnTo>
                    <a:pt x="11528" y="3176"/>
                  </a:lnTo>
                  <a:lnTo>
                    <a:pt x="11699" y="3054"/>
                  </a:lnTo>
                  <a:lnTo>
                    <a:pt x="11894" y="2956"/>
                  </a:lnTo>
                  <a:lnTo>
                    <a:pt x="12065" y="2858"/>
                  </a:lnTo>
                  <a:lnTo>
                    <a:pt x="12261" y="2785"/>
                  </a:lnTo>
                  <a:lnTo>
                    <a:pt x="12481" y="2736"/>
                  </a:lnTo>
                  <a:lnTo>
                    <a:pt x="12676" y="2712"/>
                  </a:lnTo>
                  <a:close/>
                  <a:moveTo>
                    <a:pt x="8377" y="8867"/>
                  </a:moveTo>
                  <a:lnTo>
                    <a:pt x="8475" y="8891"/>
                  </a:lnTo>
                  <a:lnTo>
                    <a:pt x="8548" y="8915"/>
                  </a:lnTo>
                  <a:lnTo>
                    <a:pt x="8646" y="8964"/>
                  </a:lnTo>
                  <a:lnTo>
                    <a:pt x="8719" y="9013"/>
                  </a:lnTo>
                  <a:lnTo>
                    <a:pt x="8768" y="9086"/>
                  </a:lnTo>
                  <a:lnTo>
                    <a:pt x="8817" y="9184"/>
                  </a:lnTo>
                  <a:lnTo>
                    <a:pt x="8841" y="9257"/>
                  </a:lnTo>
                  <a:lnTo>
                    <a:pt x="8866" y="9355"/>
                  </a:lnTo>
                  <a:lnTo>
                    <a:pt x="8841" y="9453"/>
                  </a:lnTo>
                  <a:lnTo>
                    <a:pt x="8817" y="9550"/>
                  </a:lnTo>
                  <a:lnTo>
                    <a:pt x="8768" y="9624"/>
                  </a:lnTo>
                  <a:lnTo>
                    <a:pt x="8719" y="9697"/>
                  </a:lnTo>
                  <a:lnTo>
                    <a:pt x="6179" y="12237"/>
                  </a:lnTo>
                  <a:lnTo>
                    <a:pt x="6106" y="12310"/>
                  </a:lnTo>
                  <a:lnTo>
                    <a:pt x="6033" y="12359"/>
                  </a:lnTo>
                  <a:lnTo>
                    <a:pt x="5935" y="12383"/>
                  </a:lnTo>
                  <a:lnTo>
                    <a:pt x="5740" y="12383"/>
                  </a:lnTo>
                  <a:lnTo>
                    <a:pt x="5642" y="12359"/>
                  </a:lnTo>
                  <a:lnTo>
                    <a:pt x="5569" y="12310"/>
                  </a:lnTo>
                  <a:lnTo>
                    <a:pt x="5496" y="12237"/>
                  </a:lnTo>
                  <a:lnTo>
                    <a:pt x="5422" y="12164"/>
                  </a:lnTo>
                  <a:lnTo>
                    <a:pt x="5373" y="12090"/>
                  </a:lnTo>
                  <a:lnTo>
                    <a:pt x="5349" y="11993"/>
                  </a:lnTo>
                  <a:lnTo>
                    <a:pt x="5349" y="11895"/>
                  </a:lnTo>
                  <a:lnTo>
                    <a:pt x="5349" y="11797"/>
                  </a:lnTo>
                  <a:lnTo>
                    <a:pt x="5373" y="11700"/>
                  </a:lnTo>
                  <a:lnTo>
                    <a:pt x="5422" y="11626"/>
                  </a:lnTo>
                  <a:lnTo>
                    <a:pt x="5496" y="11553"/>
                  </a:lnTo>
                  <a:lnTo>
                    <a:pt x="8036" y="9013"/>
                  </a:lnTo>
                  <a:lnTo>
                    <a:pt x="8109" y="8964"/>
                  </a:lnTo>
                  <a:lnTo>
                    <a:pt x="8182" y="8915"/>
                  </a:lnTo>
                  <a:lnTo>
                    <a:pt x="8280" y="8891"/>
                  </a:lnTo>
                  <a:lnTo>
                    <a:pt x="8377" y="8867"/>
                  </a:lnTo>
                  <a:close/>
                  <a:moveTo>
                    <a:pt x="14825" y="1"/>
                  </a:moveTo>
                  <a:lnTo>
                    <a:pt x="14288" y="25"/>
                  </a:lnTo>
                  <a:lnTo>
                    <a:pt x="13751" y="50"/>
                  </a:lnTo>
                  <a:lnTo>
                    <a:pt x="13213" y="123"/>
                  </a:lnTo>
                  <a:lnTo>
                    <a:pt x="12676" y="245"/>
                  </a:lnTo>
                  <a:lnTo>
                    <a:pt x="12163" y="367"/>
                  </a:lnTo>
                  <a:lnTo>
                    <a:pt x="11675" y="538"/>
                  </a:lnTo>
                  <a:lnTo>
                    <a:pt x="11235" y="758"/>
                  </a:lnTo>
                  <a:lnTo>
                    <a:pt x="11015" y="856"/>
                  </a:lnTo>
                  <a:lnTo>
                    <a:pt x="10844" y="1002"/>
                  </a:lnTo>
                  <a:lnTo>
                    <a:pt x="10649" y="1124"/>
                  </a:lnTo>
                  <a:lnTo>
                    <a:pt x="10502" y="1271"/>
                  </a:lnTo>
                  <a:lnTo>
                    <a:pt x="5544" y="6229"/>
                  </a:lnTo>
                  <a:lnTo>
                    <a:pt x="391" y="6229"/>
                  </a:lnTo>
                  <a:lnTo>
                    <a:pt x="245" y="6253"/>
                  </a:lnTo>
                  <a:lnTo>
                    <a:pt x="147" y="6278"/>
                  </a:lnTo>
                  <a:lnTo>
                    <a:pt x="49" y="6327"/>
                  </a:lnTo>
                  <a:lnTo>
                    <a:pt x="0" y="6400"/>
                  </a:lnTo>
                  <a:lnTo>
                    <a:pt x="0" y="6473"/>
                  </a:lnTo>
                  <a:lnTo>
                    <a:pt x="25" y="6571"/>
                  </a:lnTo>
                  <a:lnTo>
                    <a:pt x="74" y="6668"/>
                  </a:lnTo>
                  <a:lnTo>
                    <a:pt x="171" y="6791"/>
                  </a:lnTo>
                  <a:lnTo>
                    <a:pt x="2589" y="9184"/>
                  </a:lnTo>
                  <a:lnTo>
                    <a:pt x="2272" y="9502"/>
                  </a:lnTo>
                  <a:lnTo>
                    <a:pt x="953" y="9746"/>
                  </a:lnTo>
                  <a:lnTo>
                    <a:pt x="806" y="9795"/>
                  </a:lnTo>
                  <a:lnTo>
                    <a:pt x="684" y="9843"/>
                  </a:lnTo>
                  <a:lnTo>
                    <a:pt x="611" y="9941"/>
                  </a:lnTo>
                  <a:lnTo>
                    <a:pt x="562" y="10014"/>
                  </a:lnTo>
                  <a:lnTo>
                    <a:pt x="562" y="10112"/>
                  </a:lnTo>
                  <a:lnTo>
                    <a:pt x="586" y="10234"/>
                  </a:lnTo>
                  <a:lnTo>
                    <a:pt x="635" y="10332"/>
                  </a:lnTo>
                  <a:lnTo>
                    <a:pt x="733" y="10454"/>
                  </a:lnTo>
                  <a:lnTo>
                    <a:pt x="7278" y="16999"/>
                  </a:lnTo>
                  <a:lnTo>
                    <a:pt x="7401" y="17097"/>
                  </a:lnTo>
                  <a:lnTo>
                    <a:pt x="7498" y="17146"/>
                  </a:lnTo>
                  <a:lnTo>
                    <a:pt x="7620" y="17170"/>
                  </a:lnTo>
                  <a:lnTo>
                    <a:pt x="7718" y="17170"/>
                  </a:lnTo>
                  <a:lnTo>
                    <a:pt x="7791" y="17122"/>
                  </a:lnTo>
                  <a:lnTo>
                    <a:pt x="7889" y="17048"/>
                  </a:lnTo>
                  <a:lnTo>
                    <a:pt x="7938" y="16926"/>
                  </a:lnTo>
                  <a:lnTo>
                    <a:pt x="7987" y="16780"/>
                  </a:lnTo>
                  <a:lnTo>
                    <a:pt x="8231" y="15461"/>
                  </a:lnTo>
                  <a:lnTo>
                    <a:pt x="8548" y="15143"/>
                  </a:lnTo>
                  <a:lnTo>
                    <a:pt x="10942" y="17561"/>
                  </a:lnTo>
                  <a:lnTo>
                    <a:pt x="11064" y="17659"/>
                  </a:lnTo>
                  <a:lnTo>
                    <a:pt x="11162" y="17708"/>
                  </a:lnTo>
                  <a:lnTo>
                    <a:pt x="11259" y="17732"/>
                  </a:lnTo>
                  <a:lnTo>
                    <a:pt x="11333" y="17732"/>
                  </a:lnTo>
                  <a:lnTo>
                    <a:pt x="11406" y="17683"/>
                  </a:lnTo>
                  <a:lnTo>
                    <a:pt x="11455" y="17586"/>
                  </a:lnTo>
                  <a:lnTo>
                    <a:pt x="11479" y="17488"/>
                  </a:lnTo>
                  <a:lnTo>
                    <a:pt x="11504" y="17341"/>
                  </a:lnTo>
                  <a:lnTo>
                    <a:pt x="11504" y="12188"/>
                  </a:lnTo>
                  <a:lnTo>
                    <a:pt x="16461" y="7230"/>
                  </a:lnTo>
                  <a:lnTo>
                    <a:pt x="16608" y="7084"/>
                  </a:lnTo>
                  <a:lnTo>
                    <a:pt x="16730" y="6888"/>
                  </a:lnTo>
                  <a:lnTo>
                    <a:pt x="16877" y="6693"/>
                  </a:lnTo>
                  <a:lnTo>
                    <a:pt x="16974" y="6498"/>
                  </a:lnTo>
                  <a:lnTo>
                    <a:pt x="17194" y="6058"/>
                  </a:lnTo>
                  <a:lnTo>
                    <a:pt x="17365" y="5569"/>
                  </a:lnTo>
                  <a:lnTo>
                    <a:pt x="17487" y="5057"/>
                  </a:lnTo>
                  <a:lnTo>
                    <a:pt x="17609" y="4519"/>
                  </a:lnTo>
                  <a:lnTo>
                    <a:pt x="17683" y="3982"/>
                  </a:lnTo>
                  <a:lnTo>
                    <a:pt x="17707" y="3445"/>
                  </a:lnTo>
                  <a:lnTo>
                    <a:pt x="17731" y="2907"/>
                  </a:lnTo>
                  <a:lnTo>
                    <a:pt x="17731" y="2419"/>
                  </a:lnTo>
                  <a:lnTo>
                    <a:pt x="17707" y="1955"/>
                  </a:lnTo>
                  <a:lnTo>
                    <a:pt x="17658" y="1515"/>
                  </a:lnTo>
                  <a:lnTo>
                    <a:pt x="17585" y="1149"/>
                  </a:lnTo>
                  <a:lnTo>
                    <a:pt x="17512" y="831"/>
                  </a:lnTo>
                  <a:lnTo>
                    <a:pt x="17414" y="587"/>
                  </a:lnTo>
                  <a:lnTo>
                    <a:pt x="17341" y="489"/>
                  </a:lnTo>
                  <a:lnTo>
                    <a:pt x="17292" y="441"/>
                  </a:lnTo>
                  <a:lnTo>
                    <a:pt x="17243" y="392"/>
                  </a:lnTo>
                  <a:lnTo>
                    <a:pt x="17145" y="318"/>
                  </a:lnTo>
                  <a:lnTo>
                    <a:pt x="16901" y="221"/>
                  </a:lnTo>
                  <a:lnTo>
                    <a:pt x="16584" y="148"/>
                  </a:lnTo>
                  <a:lnTo>
                    <a:pt x="16217" y="74"/>
                  </a:lnTo>
                  <a:lnTo>
                    <a:pt x="15778" y="25"/>
                  </a:lnTo>
                  <a:lnTo>
                    <a:pt x="15314"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0"/>
            <p:cNvSpPr/>
            <p:nvPr/>
          </p:nvSpPr>
          <p:spPr>
            <a:xfrm>
              <a:off x="597725" y="4665400"/>
              <a:ext cx="73300" cy="73300"/>
            </a:xfrm>
            <a:custGeom>
              <a:avLst/>
              <a:gdLst/>
              <a:ahLst/>
              <a:cxnLst/>
              <a:rect l="l" t="t" r="r" b="b"/>
              <a:pathLst>
                <a:path w="2932" h="2932" extrusionOk="0">
                  <a:moveTo>
                    <a:pt x="2028" y="1"/>
                  </a:moveTo>
                  <a:lnTo>
                    <a:pt x="1857" y="25"/>
                  </a:lnTo>
                  <a:lnTo>
                    <a:pt x="1686" y="74"/>
                  </a:lnTo>
                  <a:lnTo>
                    <a:pt x="1515" y="147"/>
                  </a:lnTo>
                  <a:lnTo>
                    <a:pt x="1369" y="269"/>
                  </a:lnTo>
                  <a:lnTo>
                    <a:pt x="1222" y="489"/>
                  </a:lnTo>
                  <a:lnTo>
                    <a:pt x="1002" y="831"/>
                  </a:lnTo>
                  <a:lnTo>
                    <a:pt x="563" y="1735"/>
                  </a:lnTo>
                  <a:lnTo>
                    <a:pt x="172" y="2565"/>
                  </a:lnTo>
                  <a:lnTo>
                    <a:pt x="1" y="2932"/>
                  </a:lnTo>
                  <a:lnTo>
                    <a:pt x="1" y="2932"/>
                  </a:lnTo>
                  <a:lnTo>
                    <a:pt x="367" y="2761"/>
                  </a:lnTo>
                  <a:lnTo>
                    <a:pt x="1198" y="2370"/>
                  </a:lnTo>
                  <a:lnTo>
                    <a:pt x="2101" y="1930"/>
                  </a:lnTo>
                  <a:lnTo>
                    <a:pt x="2443" y="1710"/>
                  </a:lnTo>
                  <a:lnTo>
                    <a:pt x="2663" y="1564"/>
                  </a:lnTo>
                  <a:lnTo>
                    <a:pt x="2785" y="1417"/>
                  </a:lnTo>
                  <a:lnTo>
                    <a:pt x="2858" y="1246"/>
                  </a:lnTo>
                  <a:lnTo>
                    <a:pt x="2907" y="1075"/>
                  </a:lnTo>
                  <a:lnTo>
                    <a:pt x="2932" y="904"/>
                  </a:lnTo>
                  <a:lnTo>
                    <a:pt x="2907" y="733"/>
                  </a:lnTo>
                  <a:lnTo>
                    <a:pt x="2858" y="562"/>
                  </a:lnTo>
                  <a:lnTo>
                    <a:pt x="2785" y="416"/>
                  </a:lnTo>
                  <a:lnTo>
                    <a:pt x="2663" y="269"/>
                  </a:lnTo>
                  <a:lnTo>
                    <a:pt x="2517" y="147"/>
                  </a:lnTo>
                  <a:lnTo>
                    <a:pt x="2370" y="74"/>
                  </a:lnTo>
                  <a:lnTo>
                    <a:pt x="2199" y="25"/>
                  </a:lnTo>
                  <a:lnTo>
                    <a:pt x="2028"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0"/>
            <p:cNvSpPr/>
            <p:nvPr/>
          </p:nvSpPr>
          <p:spPr>
            <a:xfrm>
              <a:off x="654525" y="4708150"/>
              <a:ext cx="47025" cy="47025"/>
            </a:xfrm>
            <a:custGeom>
              <a:avLst/>
              <a:gdLst/>
              <a:ahLst/>
              <a:cxnLst/>
              <a:rect l="l" t="t" r="r" b="b"/>
              <a:pathLst>
                <a:path w="1881" h="1881" extrusionOk="0">
                  <a:moveTo>
                    <a:pt x="1124" y="0"/>
                  </a:moveTo>
                  <a:lnTo>
                    <a:pt x="977" y="25"/>
                  </a:lnTo>
                  <a:lnTo>
                    <a:pt x="831" y="74"/>
                  </a:lnTo>
                  <a:lnTo>
                    <a:pt x="709" y="147"/>
                  </a:lnTo>
                  <a:lnTo>
                    <a:pt x="586" y="245"/>
                  </a:lnTo>
                  <a:lnTo>
                    <a:pt x="464" y="391"/>
                  </a:lnTo>
                  <a:lnTo>
                    <a:pt x="367" y="611"/>
                  </a:lnTo>
                  <a:lnTo>
                    <a:pt x="269" y="880"/>
                  </a:lnTo>
                  <a:lnTo>
                    <a:pt x="171" y="1173"/>
                  </a:lnTo>
                  <a:lnTo>
                    <a:pt x="49" y="1686"/>
                  </a:lnTo>
                  <a:lnTo>
                    <a:pt x="0" y="1881"/>
                  </a:lnTo>
                  <a:lnTo>
                    <a:pt x="0" y="1881"/>
                  </a:lnTo>
                  <a:lnTo>
                    <a:pt x="220" y="1857"/>
                  </a:lnTo>
                  <a:lnTo>
                    <a:pt x="733" y="1710"/>
                  </a:lnTo>
                  <a:lnTo>
                    <a:pt x="1002" y="1637"/>
                  </a:lnTo>
                  <a:lnTo>
                    <a:pt x="1270" y="1539"/>
                  </a:lnTo>
                  <a:lnTo>
                    <a:pt x="1515" y="1417"/>
                  </a:lnTo>
                  <a:lnTo>
                    <a:pt x="1661" y="1319"/>
                  </a:lnTo>
                  <a:lnTo>
                    <a:pt x="1759" y="1197"/>
                  </a:lnTo>
                  <a:lnTo>
                    <a:pt x="1832" y="1051"/>
                  </a:lnTo>
                  <a:lnTo>
                    <a:pt x="1881" y="928"/>
                  </a:lnTo>
                  <a:lnTo>
                    <a:pt x="1881" y="782"/>
                  </a:lnTo>
                  <a:lnTo>
                    <a:pt x="1881" y="635"/>
                  </a:lnTo>
                  <a:lnTo>
                    <a:pt x="1832" y="489"/>
                  </a:lnTo>
                  <a:lnTo>
                    <a:pt x="1759" y="367"/>
                  </a:lnTo>
                  <a:lnTo>
                    <a:pt x="1661" y="245"/>
                  </a:lnTo>
                  <a:lnTo>
                    <a:pt x="1539" y="147"/>
                  </a:lnTo>
                  <a:lnTo>
                    <a:pt x="1417" y="74"/>
                  </a:lnTo>
                  <a:lnTo>
                    <a:pt x="1270" y="25"/>
                  </a:lnTo>
                  <a:lnTo>
                    <a:pt x="1124" y="0"/>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0"/>
            <p:cNvSpPr/>
            <p:nvPr/>
          </p:nvSpPr>
          <p:spPr>
            <a:xfrm>
              <a:off x="581250" y="4634875"/>
              <a:ext cx="47050" cy="47050"/>
            </a:xfrm>
            <a:custGeom>
              <a:avLst/>
              <a:gdLst/>
              <a:ahLst/>
              <a:cxnLst/>
              <a:rect l="l" t="t" r="r" b="b"/>
              <a:pathLst>
                <a:path w="1882" h="1882" extrusionOk="0">
                  <a:moveTo>
                    <a:pt x="953" y="1"/>
                  </a:moveTo>
                  <a:lnTo>
                    <a:pt x="831" y="49"/>
                  </a:lnTo>
                  <a:lnTo>
                    <a:pt x="684" y="123"/>
                  </a:lnTo>
                  <a:lnTo>
                    <a:pt x="562" y="220"/>
                  </a:lnTo>
                  <a:lnTo>
                    <a:pt x="465" y="367"/>
                  </a:lnTo>
                  <a:lnTo>
                    <a:pt x="342" y="611"/>
                  </a:lnTo>
                  <a:lnTo>
                    <a:pt x="245" y="880"/>
                  </a:lnTo>
                  <a:lnTo>
                    <a:pt x="171" y="1148"/>
                  </a:lnTo>
                  <a:lnTo>
                    <a:pt x="25" y="1661"/>
                  </a:lnTo>
                  <a:lnTo>
                    <a:pt x="1" y="1881"/>
                  </a:lnTo>
                  <a:lnTo>
                    <a:pt x="196" y="1832"/>
                  </a:lnTo>
                  <a:lnTo>
                    <a:pt x="709" y="1710"/>
                  </a:lnTo>
                  <a:lnTo>
                    <a:pt x="1002" y="1613"/>
                  </a:lnTo>
                  <a:lnTo>
                    <a:pt x="1271" y="1515"/>
                  </a:lnTo>
                  <a:lnTo>
                    <a:pt x="1490" y="1417"/>
                  </a:lnTo>
                  <a:lnTo>
                    <a:pt x="1637" y="1295"/>
                  </a:lnTo>
                  <a:lnTo>
                    <a:pt x="1735" y="1173"/>
                  </a:lnTo>
                  <a:lnTo>
                    <a:pt x="1808" y="1051"/>
                  </a:lnTo>
                  <a:lnTo>
                    <a:pt x="1857" y="904"/>
                  </a:lnTo>
                  <a:lnTo>
                    <a:pt x="1881" y="758"/>
                  </a:lnTo>
                  <a:lnTo>
                    <a:pt x="1857" y="611"/>
                  </a:lnTo>
                  <a:lnTo>
                    <a:pt x="1808" y="465"/>
                  </a:lnTo>
                  <a:lnTo>
                    <a:pt x="1735" y="343"/>
                  </a:lnTo>
                  <a:lnTo>
                    <a:pt x="1637" y="220"/>
                  </a:lnTo>
                  <a:lnTo>
                    <a:pt x="1515" y="123"/>
                  </a:lnTo>
                  <a:lnTo>
                    <a:pt x="1393" y="49"/>
                  </a:lnTo>
                  <a:lnTo>
                    <a:pt x="1246" y="1"/>
                  </a:lnTo>
                  <a:close/>
                </a:path>
              </a:pathLst>
            </a:custGeom>
            <a:solidFill>
              <a:srgbClr val="B0C6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0" name="Google Shape;230;p20"/>
          <p:cNvSpPr/>
          <p:nvPr/>
        </p:nvSpPr>
        <p:spPr>
          <a:xfrm rot="2466683">
            <a:off x="5413593" y="2099570"/>
            <a:ext cx="424361" cy="405194"/>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rgbClr val="F2ED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0"/>
          <p:cNvSpPr/>
          <p:nvPr/>
        </p:nvSpPr>
        <p:spPr>
          <a:xfrm rot="-1609345">
            <a:off x="6034156" y="2354495"/>
            <a:ext cx="305329" cy="291538"/>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rgbClr val="F2ED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0"/>
          <p:cNvSpPr/>
          <p:nvPr/>
        </p:nvSpPr>
        <p:spPr>
          <a:xfrm rot="2926328">
            <a:off x="7885638" y="2585470"/>
            <a:ext cx="228692" cy="218363"/>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rgbClr val="F2ED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0"/>
          <p:cNvSpPr/>
          <p:nvPr/>
        </p:nvSpPr>
        <p:spPr>
          <a:xfrm rot="-1609160">
            <a:off x="6934024" y="1122719"/>
            <a:ext cx="206008" cy="196703"/>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rgbClr val="F2ED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0"/>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30"/>
          <p:cNvSpPr txBox="1">
            <a:spLocks noGrp="1"/>
          </p:cNvSpPr>
          <p:nvPr>
            <p:ph type="title"/>
          </p:nvPr>
        </p:nvSpPr>
        <p:spPr>
          <a:xfrm>
            <a:off x="1003200" y="617375"/>
            <a:ext cx="7137600" cy="5487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fr-FR" dirty="0"/>
              <a:t>LES NIVEAUX DU CECRL</a:t>
            </a:r>
            <a:endParaRPr dirty="0"/>
          </a:p>
        </p:txBody>
      </p:sp>
      <p:sp>
        <p:nvSpPr>
          <p:cNvPr id="330" name="Google Shape;330;p30"/>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12</a:t>
            </a:fld>
            <a:endParaRPr/>
          </a:p>
        </p:txBody>
      </p:sp>
      <p:grpSp>
        <p:nvGrpSpPr>
          <p:cNvPr id="331" name="Google Shape;331;p30"/>
          <p:cNvGrpSpPr/>
          <p:nvPr/>
        </p:nvGrpSpPr>
        <p:grpSpPr>
          <a:xfrm>
            <a:off x="710676" y="3273588"/>
            <a:ext cx="7430123" cy="1006864"/>
            <a:chOff x="710674" y="1323163"/>
            <a:chExt cx="7430123" cy="1006864"/>
          </a:xfrm>
        </p:grpSpPr>
        <p:sp>
          <p:nvSpPr>
            <p:cNvPr id="332" name="Google Shape;332;p30"/>
            <p:cNvSpPr txBox="1"/>
            <p:nvPr/>
          </p:nvSpPr>
          <p:spPr>
            <a:xfrm>
              <a:off x="710674" y="1373350"/>
              <a:ext cx="2004300" cy="6297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None/>
              </a:pPr>
              <a:r>
                <a:rPr lang="en" sz="3600" dirty="0">
                  <a:solidFill>
                    <a:srgbClr val="6C7A83"/>
                  </a:solidFill>
                  <a:latin typeface="Frank Ruhl Libre Medium"/>
                  <a:ea typeface="Frank Ruhl Libre Medium"/>
                  <a:cs typeface="Frank Ruhl Libre Medium"/>
                  <a:sym typeface="Frank Ruhl Libre Medium"/>
                </a:rPr>
                <a:t>C1</a:t>
              </a:r>
              <a:endParaRPr sz="3600" dirty="0">
                <a:solidFill>
                  <a:srgbClr val="6C7A83"/>
                </a:solidFill>
                <a:latin typeface="Frank Ruhl Libre Medium"/>
                <a:ea typeface="Frank Ruhl Libre Medium"/>
                <a:cs typeface="Frank Ruhl Libre Medium"/>
                <a:sym typeface="Frank Ruhl Libre Medium"/>
              </a:endParaRPr>
            </a:p>
          </p:txBody>
        </p:sp>
        <p:sp>
          <p:nvSpPr>
            <p:cNvPr id="333" name="Google Shape;333;p30"/>
            <p:cNvSpPr/>
            <p:nvPr/>
          </p:nvSpPr>
          <p:spPr>
            <a:xfrm>
              <a:off x="2789784" y="1323163"/>
              <a:ext cx="5351013" cy="1006864"/>
            </a:xfrm>
            <a:prstGeom prst="rect">
              <a:avLst/>
            </a:prstGeom>
            <a:solidFill>
              <a:srgbClr val="6C7A83"/>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latin typeface="Frank Ruhl Libre"/>
                <a:ea typeface="Frank Ruhl Libre"/>
                <a:cs typeface="Frank Ruhl Libre"/>
                <a:sym typeface="Frank Ruhl Libre"/>
              </a:endParaRPr>
            </a:p>
          </p:txBody>
        </p:sp>
        <p:sp>
          <p:nvSpPr>
            <p:cNvPr id="334" name="Google Shape;334;p30"/>
            <p:cNvSpPr txBox="1"/>
            <p:nvPr/>
          </p:nvSpPr>
          <p:spPr>
            <a:xfrm>
              <a:off x="2914384" y="1538895"/>
              <a:ext cx="4765800" cy="575400"/>
            </a:xfrm>
            <a:prstGeom prst="rect">
              <a:avLst/>
            </a:prstGeom>
            <a:noFill/>
            <a:ln>
              <a:noFill/>
            </a:ln>
          </p:spPr>
          <p:txBody>
            <a:bodyPr spcFirstLastPara="1" wrap="square" lIns="91425" tIns="45700" rIns="91425" bIns="45700" anchor="ctr" anchorCtr="0">
              <a:noAutofit/>
            </a:bodyPr>
            <a:lstStyle/>
            <a:p>
              <a:pPr marL="0" lvl="0" indent="0" algn="l" rtl="0">
                <a:lnSpc>
                  <a:spcPct val="115000"/>
                </a:lnSpc>
                <a:spcBef>
                  <a:spcPts val="0"/>
                </a:spcBef>
                <a:spcAft>
                  <a:spcPts val="0"/>
                </a:spcAft>
                <a:buNone/>
              </a:pPr>
              <a:r>
                <a:rPr lang="en" sz="1200" dirty="0">
                  <a:solidFill>
                    <a:srgbClr val="FFFFFF"/>
                  </a:solidFill>
                  <a:latin typeface="Frank Ruhl Libre"/>
                  <a:ea typeface="Frank Ruhl Libre"/>
                  <a:cs typeface="Frank Ruhl Libre"/>
                  <a:sym typeface="Frank Ruhl Libre"/>
                </a:rPr>
                <a:t>Non seulement l’utilisation de l’anglais pour le voyage ne pose pas de problème mais l’expatriation peut être envisagée très sereinement.</a:t>
              </a:r>
              <a:endParaRPr sz="1200" dirty="0">
                <a:solidFill>
                  <a:srgbClr val="FFFFFF"/>
                </a:solidFill>
                <a:latin typeface="Frank Ruhl Libre"/>
                <a:ea typeface="Frank Ruhl Libre"/>
                <a:cs typeface="Frank Ruhl Libre"/>
                <a:sym typeface="Frank Ruhl Libre"/>
              </a:endParaRPr>
            </a:p>
          </p:txBody>
        </p:sp>
      </p:grpSp>
      <p:grpSp>
        <p:nvGrpSpPr>
          <p:cNvPr id="335" name="Google Shape;335;p30"/>
          <p:cNvGrpSpPr/>
          <p:nvPr/>
        </p:nvGrpSpPr>
        <p:grpSpPr>
          <a:xfrm>
            <a:off x="710676" y="2535259"/>
            <a:ext cx="6576810" cy="629700"/>
            <a:chOff x="710677" y="2257725"/>
            <a:chExt cx="6576810" cy="629700"/>
          </a:xfrm>
        </p:grpSpPr>
        <p:sp>
          <p:nvSpPr>
            <p:cNvPr id="336" name="Google Shape;336;p30"/>
            <p:cNvSpPr txBox="1"/>
            <p:nvPr/>
          </p:nvSpPr>
          <p:spPr>
            <a:xfrm>
              <a:off x="710677" y="2257725"/>
              <a:ext cx="2004600" cy="6297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None/>
              </a:pPr>
              <a:endParaRPr sz="3600" dirty="0">
                <a:solidFill>
                  <a:srgbClr val="8A9BA6"/>
                </a:solidFill>
                <a:latin typeface="Frank Ruhl Libre Medium"/>
                <a:ea typeface="Frank Ruhl Libre Medium"/>
                <a:cs typeface="Frank Ruhl Libre Medium"/>
                <a:sym typeface="Frank Ruhl Libre Medium"/>
              </a:endParaRPr>
            </a:p>
          </p:txBody>
        </p:sp>
        <p:sp>
          <p:nvSpPr>
            <p:cNvPr id="338" name="Google Shape;338;p30"/>
            <p:cNvSpPr txBox="1"/>
            <p:nvPr/>
          </p:nvSpPr>
          <p:spPr>
            <a:xfrm>
              <a:off x="2914387" y="2414096"/>
              <a:ext cx="4373100" cy="330600"/>
            </a:xfrm>
            <a:prstGeom prst="rect">
              <a:avLst/>
            </a:prstGeom>
            <a:noFill/>
            <a:ln>
              <a:noFill/>
            </a:ln>
          </p:spPr>
          <p:txBody>
            <a:bodyPr spcFirstLastPara="1" wrap="square" lIns="91425" tIns="45700" rIns="91425" bIns="45700" anchor="ctr" anchorCtr="0">
              <a:noAutofit/>
            </a:bodyPr>
            <a:lstStyle/>
            <a:p>
              <a:pPr marL="0" lvl="0" indent="0" algn="l" rtl="0">
                <a:lnSpc>
                  <a:spcPct val="115000"/>
                </a:lnSpc>
                <a:spcBef>
                  <a:spcPts val="0"/>
                </a:spcBef>
                <a:spcAft>
                  <a:spcPts val="0"/>
                </a:spcAft>
                <a:buNone/>
              </a:pPr>
              <a:endParaRPr sz="1200" dirty="0">
                <a:solidFill>
                  <a:srgbClr val="FFFFFF"/>
                </a:solidFill>
                <a:latin typeface="Frank Ruhl Libre"/>
                <a:ea typeface="Frank Ruhl Libre"/>
                <a:cs typeface="Frank Ruhl Libre"/>
                <a:sym typeface="Frank Ruhl Libre"/>
              </a:endParaRPr>
            </a:p>
          </p:txBody>
        </p:sp>
      </p:grpSp>
      <p:grpSp>
        <p:nvGrpSpPr>
          <p:cNvPr id="339" name="Google Shape;339;p30"/>
          <p:cNvGrpSpPr/>
          <p:nvPr/>
        </p:nvGrpSpPr>
        <p:grpSpPr>
          <a:xfrm>
            <a:off x="710772" y="1864017"/>
            <a:ext cx="6601155" cy="998453"/>
            <a:chOff x="710675" y="3138825"/>
            <a:chExt cx="6418897" cy="871709"/>
          </a:xfrm>
        </p:grpSpPr>
        <p:sp>
          <p:nvSpPr>
            <p:cNvPr id="340" name="Google Shape;340;p30"/>
            <p:cNvSpPr txBox="1"/>
            <p:nvPr/>
          </p:nvSpPr>
          <p:spPr>
            <a:xfrm>
              <a:off x="710675" y="3138825"/>
              <a:ext cx="2004300" cy="6297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None/>
              </a:pPr>
              <a:r>
                <a:rPr lang="en" sz="3600" dirty="0">
                  <a:solidFill>
                    <a:srgbClr val="B0C6D3"/>
                  </a:solidFill>
                  <a:latin typeface="Frank Ruhl Libre Medium"/>
                  <a:ea typeface="Frank Ruhl Libre Medium"/>
                  <a:cs typeface="Frank Ruhl Libre Medium"/>
                  <a:sym typeface="Frank Ruhl Libre Medium"/>
                </a:rPr>
                <a:t>B2</a:t>
              </a:r>
              <a:endParaRPr sz="3600" dirty="0">
                <a:solidFill>
                  <a:srgbClr val="B0C6D3"/>
                </a:solidFill>
                <a:latin typeface="Frank Ruhl Libre Medium"/>
                <a:ea typeface="Frank Ruhl Libre Medium"/>
                <a:cs typeface="Frank Ruhl Libre Medium"/>
                <a:sym typeface="Frank Ruhl Libre Medium"/>
              </a:endParaRPr>
            </a:p>
          </p:txBody>
        </p:sp>
        <p:sp>
          <p:nvSpPr>
            <p:cNvPr id="341" name="Google Shape;341;p30"/>
            <p:cNvSpPr/>
            <p:nvPr/>
          </p:nvSpPr>
          <p:spPr>
            <a:xfrm>
              <a:off x="2789787" y="3138825"/>
              <a:ext cx="4339785" cy="871709"/>
            </a:xfrm>
            <a:prstGeom prst="rect">
              <a:avLst/>
            </a:prstGeom>
            <a:solidFill>
              <a:srgbClr val="B0C6D3"/>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latin typeface="Frank Ruhl Libre"/>
                <a:ea typeface="Frank Ruhl Libre"/>
                <a:cs typeface="Frank Ruhl Libre"/>
                <a:sym typeface="Frank Ruhl Libre"/>
              </a:endParaRPr>
            </a:p>
          </p:txBody>
        </p:sp>
        <p:sp>
          <p:nvSpPr>
            <p:cNvPr id="342" name="Google Shape;342;p30"/>
            <p:cNvSpPr txBox="1"/>
            <p:nvPr/>
          </p:nvSpPr>
          <p:spPr>
            <a:xfrm>
              <a:off x="2914390" y="3332930"/>
              <a:ext cx="3896209" cy="521539"/>
            </a:xfrm>
            <a:prstGeom prst="rect">
              <a:avLst/>
            </a:prstGeom>
            <a:noFill/>
            <a:ln>
              <a:noFill/>
            </a:ln>
          </p:spPr>
          <p:txBody>
            <a:bodyPr spcFirstLastPara="1" wrap="square" lIns="91425" tIns="45700" rIns="91425" bIns="45700" anchor="ctr" anchorCtr="0">
              <a:noAutofit/>
            </a:bodyPr>
            <a:lstStyle/>
            <a:p>
              <a:pPr marL="0" lvl="0" indent="0" algn="l" rtl="0">
                <a:lnSpc>
                  <a:spcPct val="115000"/>
                </a:lnSpc>
                <a:spcBef>
                  <a:spcPts val="0"/>
                </a:spcBef>
                <a:spcAft>
                  <a:spcPts val="0"/>
                </a:spcAft>
                <a:buNone/>
              </a:pPr>
              <a:r>
                <a:rPr lang="en" sz="1200" dirty="0">
                  <a:solidFill>
                    <a:srgbClr val="FFFFFF"/>
                  </a:solidFill>
                  <a:latin typeface="Frank Ruhl Libre"/>
                  <a:ea typeface="Frank Ruhl Libre"/>
                  <a:cs typeface="Frank Ruhl Libre"/>
                  <a:sym typeface="Frank Ruhl Libre"/>
                </a:rPr>
                <a:t>L’uitilisation de l’anglais pour voyager, pour échanger par oral et par écrit avec des étrangers ne pose aucun problème, bien que la maîtrise du vocabulaire et de la grammaire ne soit pas encore complète.</a:t>
              </a:r>
              <a:endParaRPr sz="1200" dirty="0">
                <a:solidFill>
                  <a:srgbClr val="FFFFFF"/>
                </a:solidFill>
                <a:latin typeface="Frank Ruhl Libre"/>
                <a:ea typeface="Frank Ruhl Libre"/>
                <a:cs typeface="Frank Ruhl Libre"/>
                <a:sym typeface="Frank Ruhl Libre"/>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26"/>
          <p:cNvSpPr txBox="1">
            <a:spLocks noGrp="1"/>
          </p:cNvSpPr>
          <p:nvPr>
            <p:ph type="title"/>
          </p:nvPr>
        </p:nvSpPr>
        <p:spPr>
          <a:xfrm>
            <a:off x="1003200" y="617375"/>
            <a:ext cx="7137600" cy="5487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dirty="0"/>
              <a:t>LES EXAMENS EN LLCE</a:t>
            </a:r>
            <a:endParaRPr dirty="0"/>
          </a:p>
        </p:txBody>
      </p:sp>
      <p:graphicFrame>
        <p:nvGraphicFramePr>
          <p:cNvPr id="289" name="Google Shape;289;p26"/>
          <p:cNvGraphicFramePr/>
          <p:nvPr>
            <p:extLst>
              <p:ext uri="{D42A27DB-BD31-4B8C-83A1-F6EECF244321}">
                <p14:modId xmlns:p14="http://schemas.microsoft.com/office/powerpoint/2010/main" val="2118430683"/>
              </p:ext>
            </p:extLst>
          </p:nvPr>
        </p:nvGraphicFramePr>
        <p:xfrm>
          <a:off x="1518900" y="1747381"/>
          <a:ext cx="6144643" cy="2476805"/>
        </p:xfrm>
        <a:graphic>
          <a:graphicData uri="http://schemas.openxmlformats.org/drawingml/2006/table">
            <a:tbl>
              <a:tblPr>
                <a:noFill/>
                <a:tableStyleId>{582D59C5-C74F-4164-8523-18EB052B5479}</a:tableStyleId>
              </a:tblPr>
              <a:tblGrid>
                <a:gridCol w="843300">
                  <a:extLst>
                    <a:ext uri="{9D8B030D-6E8A-4147-A177-3AD203B41FA5}">
                      <a16:colId xmlns:a16="http://schemas.microsoft.com/office/drawing/2014/main" val="20000"/>
                    </a:ext>
                  </a:extLst>
                </a:gridCol>
                <a:gridCol w="2231571">
                  <a:extLst>
                    <a:ext uri="{9D8B030D-6E8A-4147-A177-3AD203B41FA5}">
                      <a16:colId xmlns:a16="http://schemas.microsoft.com/office/drawing/2014/main" val="20001"/>
                    </a:ext>
                  </a:extLst>
                </a:gridCol>
                <a:gridCol w="1572986">
                  <a:extLst>
                    <a:ext uri="{9D8B030D-6E8A-4147-A177-3AD203B41FA5}">
                      <a16:colId xmlns:a16="http://schemas.microsoft.com/office/drawing/2014/main" val="20002"/>
                    </a:ext>
                  </a:extLst>
                </a:gridCol>
                <a:gridCol w="1496786">
                  <a:extLst>
                    <a:ext uri="{9D8B030D-6E8A-4147-A177-3AD203B41FA5}">
                      <a16:colId xmlns:a16="http://schemas.microsoft.com/office/drawing/2014/main" val="20003"/>
                    </a:ext>
                  </a:extLst>
                </a:gridCol>
              </a:tblGrid>
              <a:tr h="566525">
                <a:tc>
                  <a:txBody>
                    <a:bodyPr/>
                    <a:lstStyle/>
                    <a:p>
                      <a:pPr marL="0" lvl="0" indent="0" algn="l" rtl="0">
                        <a:spcBef>
                          <a:spcPts val="0"/>
                        </a:spcBef>
                        <a:spcAft>
                          <a:spcPts val="0"/>
                        </a:spcAft>
                        <a:buNone/>
                      </a:pPr>
                      <a:endParaRPr dirty="0">
                        <a:solidFill>
                          <a:srgbClr val="8A9BA6"/>
                        </a:solidFill>
                        <a:latin typeface="Frank Ruhl Libre"/>
                        <a:ea typeface="Frank Ruhl Libre"/>
                        <a:cs typeface="Frank Ruhl Libre"/>
                        <a:sym typeface="Frank Ruhl Libre"/>
                      </a:endParaRPr>
                    </a:p>
                  </a:txBody>
                  <a:tcPr marL="91425" marR="91425" marT="68575" marB="68575" anchor="ctr">
                    <a:lnL w="19050" cap="flat" cmpd="sng">
                      <a:solidFill>
                        <a:srgbClr val="B0C6D3"/>
                      </a:solidFill>
                      <a:prstDash val="solid"/>
                      <a:round/>
                      <a:headEnd type="none" w="sm" len="sm"/>
                      <a:tailEnd type="none" w="sm" len="sm"/>
                    </a:lnL>
                    <a:lnR w="9525" cap="flat" cmpd="sng">
                      <a:solidFill>
                        <a:srgbClr val="B0C6D3"/>
                      </a:solidFill>
                      <a:prstDash val="solid"/>
                      <a:round/>
                      <a:headEnd type="none" w="sm" len="sm"/>
                      <a:tailEnd type="none" w="sm" len="sm"/>
                    </a:lnR>
                    <a:lnT w="19050" cap="flat" cmpd="sng">
                      <a:solidFill>
                        <a:srgbClr val="B0C6D3"/>
                      </a:solidFill>
                      <a:prstDash val="solid"/>
                      <a:round/>
                      <a:headEnd type="none" w="sm" len="sm"/>
                      <a:tailEnd type="none" w="sm" len="sm"/>
                    </a:lnT>
                    <a:lnB w="9525" cap="flat" cmpd="sng">
                      <a:solidFill>
                        <a:srgbClr val="B0C6D3"/>
                      </a:solidFill>
                      <a:prstDash val="solid"/>
                      <a:round/>
                      <a:headEnd type="none" w="sm" len="sm"/>
                      <a:tailEnd type="none" w="sm" len="sm"/>
                    </a:lnB>
                  </a:tcPr>
                </a:tc>
                <a:tc>
                  <a:txBody>
                    <a:bodyPr/>
                    <a:lstStyle/>
                    <a:p>
                      <a:pPr marL="0" lvl="0" indent="0" algn="ctr" rtl="0">
                        <a:spcBef>
                          <a:spcPts val="0"/>
                        </a:spcBef>
                        <a:spcAft>
                          <a:spcPts val="0"/>
                        </a:spcAft>
                        <a:buNone/>
                      </a:pPr>
                      <a:r>
                        <a:rPr lang="en" sz="1100" dirty="0">
                          <a:solidFill>
                            <a:srgbClr val="8A9BA6"/>
                          </a:solidFill>
                          <a:latin typeface="Frank Ruhl Libre"/>
                          <a:ea typeface="Frank Ruhl Libre"/>
                          <a:cs typeface="Frank Ruhl Libre"/>
                          <a:sym typeface="Frank Ruhl Libre"/>
                        </a:rPr>
                        <a:t>Première</a:t>
                      </a:r>
                      <a:endParaRPr sz="1100" dirty="0">
                        <a:solidFill>
                          <a:srgbClr val="8A9BA6"/>
                        </a:solidFill>
                        <a:latin typeface="Frank Ruhl Libre"/>
                        <a:ea typeface="Frank Ruhl Libre"/>
                        <a:cs typeface="Frank Ruhl Libre"/>
                        <a:sym typeface="Frank Ruhl Libre"/>
                      </a:endParaRPr>
                    </a:p>
                  </a:txBody>
                  <a:tcPr marL="91425" marR="91425" marT="68575" marB="68575" anchor="ctr">
                    <a:lnL w="9525" cap="flat" cmpd="sng">
                      <a:solidFill>
                        <a:srgbClr val="B0C6D3"/>
                      </a:solidFill>
                      <a:prstDash val="solid"/>
                      <a:round/>
                      <a:headEnd type="none" w="sm" len="sm"/>
                      <a:tailEnd type="none" w="sm" len="sm"/>
                    </a:lnL>
                    <a:lnR w="9525" cap="flat" cmpd="sng">
                      <a:solidFill>
                        <a:srgbClr val="B0C6D3"/>
                      </a:solidFill>
                      <a:prstDash val="solid"/>
                      <a:round/>
                      <a:headEnd type="none" w="sm" len="sm"/>
                      <a:tailEnd type="none" w="sm" len="sm"/>
                    </a:lnR>
                    <a:lnT w="19050" cap="flat" cmpd="sng">
                      <a:solidFill>
                        <a:srgbClr val="B0C6D3"/>
                      </a:solidFill>
                      <a:prstDash val="solid"/>
                      <a:round/>
                      <a:headEnd type="none" w="sm" len="sm"/>
                      <a:tailEnd type="none" w="sm" len="sm"/>
                    </a:lnT>
                    <a:lnB w="9525" cap="flat" cmpd="sng">
                      <a:solidFill>
                        <a:srgbClr val="B0C6D3"/>
                      </a:solidFill>
                      <a:prstDash val="solid"/>
                      <a:round/>
                      <a:headEnd type="none" w="sm" len="sm"/>
                      <a:tailEnd type="none" w="sm" len="sm"/>
                    </a:lnB>
                  </a:tcPr>
                </a:tc>
                <a:tc gridSpan="2">
                  <a:txBody>
                    <a:bodyPr/>
                    <a:lstStyle/>
                    <a:p>
                      <a:pPr marL="0" lvl="0" indent="0" algn="ctr" rtl="0">
                        <a:spcBef>
                          <a:spcPts val="0"/>
                        </a:spcBef>
                        <a:spcAft>
                          <a:spcPts val="0"/>
                        </a:spcAft>
                        <a:buNone/>
                      </a:pPr>
                      <a:r>
                        <a:rPr lang="en" sz="1100" dirty="0">
                          <a:solidFill>
                            <a:srgbClr val="8A9BA6"/>
                          </a:solidFill>
                          <a:latin typeface="Frank Ruhl Libre"/>
                          <a:ea typeface="Frank Ruhl Libre"/>
                          <a:cs typeface="Frank Ruhl Libre"/>
                          <a:sym typeface="Frank Ruhl Libre"/>
                        </a:rPr>
                        <a:t>Terminale</a:t>
                      </a:r>
                      <a:endParaRPr sz="1100" dirty="0">
                        <a:solidFill>
                          <a:srgbClr val="8A9BA6"/>
                        </a:solidFill>
                        <a:latin typeface="Frank Ruhl Libre"/>
                        <a:ea typeface="Frank Ruhl Libre"/>
                        <a:cs typeface="Frank Ruhl Libre"/>
                        <a:sym typeface="Frank Ruhl Libre"/>
                      </a:endParaRPr>
                    </a:p>
                  </a:txBody>
                  <a:tcPr marL="91425" marR="91425" marT="68575" marB="68575" anchor="ctr">
                    <a:lnL w="9525" cap="flat" cmpd="sng">
                      <a:solidFill>
                        <a:srgbClr val="B0C6D3"/>
                      </a:solidFill>
                      <a:prstDash val="solid"/>
                      <a:round/>
                      <a:headEnd type="none" w="sm" len="sm"/>
                      <a:tailEnd type="none" w="sm" len="sm"/>
                    </a:lnL>
                    <a:lnR w="9525" cap="flat" cmpd="sng">
                      <a:solidFill>
                        <a:srgbClr val="B0C6D3"/>
                      </a:solidFill>
                      <a:prstDash val="solid"/>
                      <a:round/>
                      <a:headEnd type="none" w="sm" len="sm"/>
                      <a:tailEnd type="none" w="sm" len="sm"/>
                    </a:lnR>
                    <a:lnT w="19050" cap="flat" cmpd="sng">
                      <a:solidFill>
                        <a:srgbClr val="B0C6D3"/>
                      </a:solidFill>
                      <a:prstDash val="solid"/>
                      <a:round/>
                      <a:headEnd type="none" w="sm" len="sm"/>
                      <a:tailEnd type="none" w="sm" len="sm"/>
                    </a:lnT>
                    <a:lnB w="9525" cap="flat" cmpd="sng">
                      <a:solidFill>
                        <a:srgbClr val="B0C6D3"/>
                      </a:solidFill>
                      <a:prstDash val="solid"/>
                      <a:round/>
                      <a:headEnd type="none" w="sm" len="sm"/>
                      <a:tailEnd type="none" w="sm" len="sm"/>
                    </a:lnB>
                  </a:tcPr>
                </a:tc>
                <a:tc hMerge="1">
                  <a:txBody>
                    <a:bodyPr/>
                    <a:lstStyle/>
                    <a:p>
                      <a:endParaRPr lang="fr-FR"/>
                    </a:p>
                  </a:txBody>
                  <a:tcPr/>
                </a:tc>
                <a:extLst>
                  <a:ext uri="{0D108BD9-81ED-4DB2-BD59-A6C34878D82A}">
                    <a16:rowId xmlns:a16="http://schemas.microsoft.com/office/drawing/2014/main" val="10000"/>
                  </a:ext>
                </a:extLst>
              </a:tr>
              <a:tr h="566525">
                <a:tc>
                  <a:txBody>
                    <a:bodyPr/>
                    <a:lstStyle/>
                    <a:p>
                      <a:pPr marL="0" lvl="0" indent="0" algn="r" rtl="0">
                        <a:spcBef>
                          <a:spcPts val="0"/>
                        </a:spcBef>
                        <a:spcAft>
                          <a:spcPts val="0"/>
                        </a:spcAft>
                        <a:buNone/>
                      </a:pPr>
                      <a:r>
                        <a:rPr lang="en" sz="1100" dirty="0">
                          <a:solidFill>
                            <a:srgbClr val="8A9BA6"/>
                          </a:solidFill>
                          <a:latin typeface="Frank Ruhl Libre"/>
                          <a:ea typeface="Frank Ruhl Libre"/>
                          <a:cs typeface="Frank Ruhl Libre"/>
                          <a:sym typeface="Frank Ruhl Libre"/>
                        </a:rPr>
                        <a:t>Qui?</a:t>
                      </a:r>
                      <a:endParaRPr sz="1100" dirty="0">
                        <a:solidFill>
                          <a:srgbClr val="8A9BA6"/>
                        </a:solidFill>
                        <a:latin typeface="Frank Ruhl Libre"/>
                        <a:ea typeface="Frank Ruhl Libre"/>
                        <a:cs typeface="Frank Ruhl Libre"/>
                        <a:sym typeface="Frank Ruhl Libre"/>
                      </a:endParaRPr>
                    </a:p>
                  </a:txBody>
                  <a:tcPr marL="91425" marR="91425" marT="68575" marB="68575" anchor="ctr">
                    <a:lnL w="19050" cap="flat" cmpd="sng">
                      <a:solidFill>
                        <a:srgbClr val="B0C6D3"/>
                      </a:solidFill>
                      <a:prstDash val="solid"/>
                      <a:round/>
                      <a:headEnd type="none" w="sm" len="sm"/>
                      <a:tailEnd type="none" w="sm" len="sm"/>
                    </a:lnL>
                    <a:lnR w="9525" cap="flat" cmpd="sng">
                      <a:solidFill>
                        <a:srgbClr val="B0C6D3"/>
                      </a:solidFill>
                      <a:prstDash val="solid"/>
                      <a:round/>
                      <a:headEnd type="none" w="sm" len="sm"/>
                      <a:tailEnd type="none" w="sm" len="sm"/>
                    </a:lnR>
                    <a:lnT w="9525" cap="flat" cmpd="sng">
                      <a:solidFill>
                        <a:srgbClr val="B0C6D3"/>
                      </a:solidFill>
                      <a:prstDash val="solid"/>
                      <a:round/>
                      <a:headEnd type="none" w="sm" len="sm"/>
                      <a:tailEnd type="none" w="sm" len="sm"/>
                    </a:lnT>
                    <a:lnB w="9525" cap="flat" cmpd="sng">
                      <a:solidFill>
                        <a:srgbClr val="B0C6D3"/>
                      </a:solidFill>
                      <a:prstDash val="solid"/>
                      <a:round/>
                      <a:headEnd type="none" w="sm" len="sm"/>
                      <a:tailEnd type="none" w="sm" len="sm"/>
                    </a:lnB>
                  </a:tcPr>
                </a:tc>
                <a:tc>
                  <a:txBody>
                    <a:bodyPr/>
                    <a:lstStyle/>
                    <a:p>
                      <a:pPr marL="0" lvl="0" indent="0" algn="ctr" rtl="0">
                        <a:spcBef>
                          <a:spcPts val="0"/>
                        </a:spcBef>
                        <a:spcAft>
                          <a:spcPts val="0"/>
                        </a:spcAft>
                        <a:buNone/>
                      </a:pPr>
                      <a:r>
                        <a:rPr lang="en" dirty="0">
                          <a:solidFill>
                            <a:srgbClr val="434343"/>
                          </a:solidFill>
                          <a:latin typeface="Frank Ruhl Libre"/>
                          <a:ea typeface="Frank Ruhl Libre"/>
                          <a:cs typeface="Frank Ruhl Libre"/>
                          <a:sym typeface="Frank Ruhl Libre"/>
                        </a:rPr>
                        <a:t>Les élèves qui abandonnent la spécialité</a:t>
                      </a:r>
                      <a:endParaRPr dirty="0">
                        <a:solidFill>
                          <a:srgbClr val="434343"/>
                        </a:solidFill>
                        <a:latin typeface="Frank Ruhl Libre"/>
                        <a:ea typeface="Frank Ruhl Libre"/>
                        <a:cs typeface="Frank Ruhl Libre"/>
                        <a:sym typeface="Frank Ruhl Libre"/>
                      </a:endParaRPr>
                    </a:p>
                  </a:txBody>
                  <a:tcPr marL="91425" marR="91425" marT="68575" marB="68575" anchor="ctr">
                    <a:lnL w="9525" cap="flat" cmpd="sng">
                      <a:solidFill>
                        <a:srgbClr val="B0C6D3"/>
                      </a:solidFill>
                      <a:prstDash val="solid"/>
                      <a:round/>
                      <a:headEnd type="none" w="sm" len="sm"/>
                      <a:tailEnd type="none" w="sm" len="sm"/>
                    </a:lnL>
                    <a:lnR w="9525" cap="flat" cmpd="sng">
                      <a:solidFill>
                        <a:srgbClr val="B0C6D3"/>
                      </a:solidFill>
                      <a:prstDash val="solid"/>
                      <a:round/>
                      <a:headEnd type="none" w="sm" len="sm"/>
                      <a:tailEnd type="none" w="sm" len="sm"/>
                    </a:lnR>
                    <a:lnT w="9525" cap="flat" cmpd="sng">
                      <a:solidFill>
                        <a:srgbClr val="B0C6D3"/>
                      </a:solidFill>
                      <a:prstDash val="solid"/>
                      <a:round/>
                      <a:headEnd type="none" w="sm" len="sm"/>
                      <a:tailEnd type="none" w="sm" len="sm"/>
                    </a:lnT>
                    <a:lnB w="9525" cap="flat" cmpd="sng">
                      <a:solidFill>
                        <a:srgbClr val="B0C6D3"/>
                      </a:solidFill>
                      <a:prstDash val="solid"/>
                      <a:round/>
                      <a:headEnd type="none" w="sm" len="sm"/>
                      <a:tailEnd type="none" w="sm" len="sm"/>
                    </a:lnB>
                    <a:solidFill>
                      <a:srgbClr val="F2EDDA"/>
                    </a:solidFill>
                  </a:tcPr>
                </a:tc>
                <a:tc gridSpan="2">
                  <a:txBody>
                    <a:bodyPr/>
                    <a:lstStyle/>
                    <a:p>
                      <a:pPr marL="0" lvl="0" indent="0" algn="ctr" rtl="0">
                        <a:spcBef>
                          <a:spcPts val="0"/>
                        </a:spcBef>
                        <a:spcAft>
                          <a:spcPts val="0"/>
                        </a:spcAft>
                        <a:buNone/>
                      </a:pPr>
                      <a:r>
                        <a:rPr lang="en" dirty="0">
                          <a:solidFill>
                            <a:srgbClr val="434343"/>
                          </a:solidFill>
                          <a:latin typeface="Frank Ruhl Libre"/>
                          <a:ea typeface="Frank Ruhl Libre"/>
                          <a:cs typeface="Frank Ruhl Libre"/>
                          <a:sym typeface="Frank Ruhl Libre"/>
                        </a:rPr>
                        <a:t>Tous et</a:t>
                      </a:r>
                      <a:r>
                        <a:rPr lang="en" baseline="0" dirty="0">
                          <a:solidFill>
                            <a:srgbClr val="434343"/>
                          </a:solidFill>
                          <a:latin typeface="Frank Ruhl Libre"/>
                          <a:ea typeface="Frank Ruhl Libre"/>
                          <a:cs typeface="Frank Ruhl Libre"/>
                          <a:sym typeface="Frank Ruhl Libre"/>
                        </a:rPr>
                        <a:t> toutes les élèves</a:t>
                      </a:r>
                      <a:endParaRPr dirty="0">
                        <a:solidFill>
                          <a:srgbClr val="434343"/>
                        </a:solidFill>
                        <a:latin typeface="Frank Ruhl Libre"/>
                        <a:ea typeface="Frank Ruhl Libre"/>
                        <a:cs typeface="Frank Ruhl Libre"/>
                        <a:sym typeface="Frank Ruhl Libre"/>
                      </a:endParaRPr>
                    </a:p>
                  </a:txBody>
                  <a:tcPr marL="91425" marR="91425" marT="68575" marB="68575" anchor="ctr">
                    <a:lnL w="9525" cap="flat" cmpd="sng">
                      <a:solidFill>
                        <a:srgbClr val="B0C6D3"/>
                      </a:solidFill>
                      <a:prstDash val="solid"/>
                      <a:round/>
                      <a:headEnd type="none" w="sm" len="sm"/>
                      <a:tailEnd type="none" w="sm" len="sm"/>
                    </a:lnL>
                    <a:lnR w="9525" cap="flat" cmpd="sng">
                      <a:solidFill>
                        <a:srgbClr val="B0C6D3"/>
                      </a:solidFill>
                      <a:prstDash val="solid"/>
                      <a:round/>
                      <a:headEnd type="none" w="sm" len="sm"/>
                      <a:tailEnd type="none" w="sm" len="sm"/>
                    </a:lnR>
                    <a:lnT w="9525" cap="flat" cmpd="sng">
                      <a:solidFill>
                        <a:srgbClr val="B0C6D3"/>
                      </a:solidFill>
                      <a:prstDash val="solid"/>
                      <a:round/>
                      <a:headEnd type="none" w="sm" len="sm"/>
                      <a:tailEnd type="none" w="sm" len="sm"/>
                    </a:lnT>
                    <a:lnB w="9525" cap="flat" cmpd="sng">
                      <a:solidFill>
                        <a:srgbClr val="B0C6D3"/>
                      </a:solidFill>
                      <a:prstDash val="solid"/>
                      <a:round/>
                      <a:headEnd type="none" w="sm" len="sm"/>
                      <a:tailEnd type="none" w="sm" len="sm"/>
                    </a:lnB>
                    <a:solidFill>
                      <a:srgbClr val="F2EDDA"/>
                    </a:solidFill>
                  </a:tcPr>
                </a:tc>
                <a:tc hMerge="1">
                  <a:txBody>
                    <a:bodyPr/>
                    <a:lstStyle/>
                    <a:p>
                      <a:endParaRPr lang="fr-FR"/>
                    </a:p>
                  </a:txBody>
                  <a:tcPr/>
                </a:tc>
                <a:extLst>
                  <a:ext uri="{0D108BD9-81ED-4DB2-BD59-A6C34878D82A}">
                    <a16:rowId xmlns:a16="http://schemas.microsoft.com/office/drawing/2014/main" val="10001"/>
                  </a:ext>
                </a:extLst>
              </a:tr>
              <a:tr h="566525">
                <a:tc>
                  <a:txBody>
                    <a:bodyPr/>
                    <a:lstStyle/>
                    <a:p>
                      <a:pPr marL="0" lvl="0" indent="0" algn="r" rtl="0">
                        <a:spcBef>
                          <a:spcPts val="0"/>
                        </a:spcBef>
                        <a:spcAft>
                          <a:spcPts val="0"/>
                        </a:spcAft>
                        <a:buNone/>
                      </a:pPr>
                      <a:r>
                        <a:rPr lang="en" sz="1100" dirty="0">
                          <a:solidFill>
                            <a:srgbClr val="8A9BA6"/>
                          </a:solidFill>
                          <a:latin typeface="Frank Ruhl Libre"/>
                          <a:ea typeface="Frank Ruhl Libre"/>
                          <a:cs typeface="Frank Ruhl Libre"/>
                          <a:sym typeface="Frank Ruhl Libre"/>
                        </a:rPr>
                        <a:t>Quand?</a:t>
                      </a:r>
                      <a:endParaRPr sz="1100" dirty="0">
                        <a:solidFill>
                          <a:srgbClr val="8A9BA6"/>
                        </a:solidFill>
                        <a:latin typeface="Frank Ruhl Libre"/>
                        <a:ea typeface="Frank Ruhl Libre"/>
                        <a:cs typeface="Frank Ruhl Libre"/>
                        <a:sym typeface="Frank Ruhl Libre"/>
                      </a:endParaRPr>
                    </a:p>
                  </a:txBody>
                  <a:tcPr marL="91425" marR="91425" marT="68575" marB="68575" anchor="ctr">
                    <a:lnL w="19050" cap="flat" cmpd="sng">
                      <a:solidFill>
                        <a:srgbClr val="B0C6D3"/>
                      </a:solidFill>
                      <a:prstDash val="solid"/>
                      <a:round/>
                      <a:headEnd type="none" w="sm" len="sm"/>
                      <a:tailEnd type="none" w="sm" len="sm"/>
                    </a:lnL>
                    <a:lnR w="9525" cap="flat" cmpd="sng">
                      <a:solidFill>
                        <a:srgbClr val="B0C6D3"/>
                      </a:solidFill>
                      <a:prstDash val="solid"/>
                      <a:round/>
                      <a:headEnd type="none" w="sm" len="sm"/>
                      <a:tailEnd type="none" w="sm" len="sm"/>
                    </a:lnR>
                    <a:lnT w="9525" cap="flat" cmpd="sng">
                      <a:solidFill>
                        <a:srgbClr val="B0C6D3"/>
                      </a:solidFill>
                      <a:prstDash val="solid"/>
                      <a:round/>
                      <a:headEnd type="none" w="sm" len="sm"/>
                      <a:tailEnd type="none" w="sm" len="sm"/>
                    </a:lnT>
                    <a:lnB w="9525" cap="flat" cmpd="sng">
                      <a:solidFill>
                        <a:srgbClr val="B0C6D3"/>
                      </a:solidFill>
                      <a:prstDash val="solid"/>
                      <a:round/>
                      <a:headEnd type="none" w="sm" len="sm"/>
                      <a:tailEnd type="none" w="sm" len="sm"/>
                    </a:lnB>
                  </a:tcPr>
                </a:tc>
                <a:tc>
                  <a:txBody>
                    <a:bodyPr/>
                    <a:lstStyle/>
                    <a:p>
                      <a:pPr marL="0" lvl="0" indent="0" algn="ctr" rtl="0">
                        <a:spcBef>
                          <a:spcPts val="0"/>
                        </a:spcBef>
                        <a:spcAft>
                          <a:spcPts val="0"/>
                        </a:spcAft>
                        <a:buNone/>
                      </a:pPr>
                      <a:r>
                        <a:rPr lang="fr-FR" dirty="0">
                          <a:solidFill>
                            <a:srgbClr val="434343"/>
                          </a:solidFill>
                          <a:latin typeface="Frank Ruhl Libre"/>
                          <a:ea typeface="Frank Ruhl Libre"/>
                          <a:cs typeface="Frank Ruhl Libre"/>
                          <a:sym typeface="Frank Ruhl Libre"/>
                        </a:rPr>
                        <a:t>E</a:t>
                      </a:r>
                      <a:r>
                        <a:rPr lang="en" dirty="0">
                          <a:solidFill>
                            <a:srgbClr val="434343"/>
                          </a:solidFill>
                          <a:latin typeface="Frank Ruhl Libre"/>
                          <a:ea typeface="Frank Ruhl Libre"/>
                          <a:cs typeface="Frank Ruhl Libre"/>
                          <a:sym typeface="Frank Ruhl Libre"/>
                        </a:rPr>
                        <a:t>n mai/juin</a:t>
                      </a:r>
                      <a:endParaRPr dirty="0">
                        <a:solidFill>
                          <a:srgbClr val="434343"/>
                        </a:solidFill>
                        <a:latin typeface="Frank Ruhl Libre"/>
                        <a:ea typeface="Frank Ruhl Libre"/>
                        <a:cs typeface="Frank Ruhl Libre"/>
                        <a:sym typeface="Frank Ruhl Libre"/>
                      </a:endParaRPr>
                    </a:p>
                  </a:txBody>
                  <a:tcPr marL="91425" marR="91425" marT="68575" marB="68575" anchor="ctr">
                    <a:lnL w="9525" cap="flat" cmpd="sng">
                      <a:solidFill>
                        <a:srgbClr val="B0C6D3"/>
                      </a:solidFill>
                      <a:prstDash val="solid"/>
                      <a:round/>
                      <a:headEnd type="none" w="sm" len="sm"/>
                      <a:tailEnd type="none" w="sm" len="sm"/>
                    </a:lnL>
                    <a:lnR w="9525" cap="flat" cmpd="sng">
                      <a:solidFill>
                        <a:srgbClr val="B0C6D3"/>
                      </a:solidFill>
                      <a:prstDash val="solid"/>
                      <a:round/>
                      <a:headEnd type="none" w="sm" len="sm"/>
                      <a:tailEnd type="none" w="sm" len="sm"/>
                    </a:lnR>
                    <a:lnT w="9525" cap="flat" cmpd="sng">
                      <a:solidFill>
                        <a:srgbClr val="B0C6D3"/>
                      </a:solidFill>
                      <a:prstDash val="solid"/>
                      <a:round/>
                      <a:headEnd type="none" w="sm" len="sm"/>
                      <a:tailEnd type="none" w="sm" len="sm"/>
                    </a:lnT>
                    <a:lnB w="9525" cap="flat" cmpd="sng">
                      <a:solidFill>
                        <a:srgbClr val="B0C6D3"/>
                      </a:solidFill>
                      <a:prstDash val="solid"/>
                      <a:round/>
                      <a:headEnd type="none" w="sm" len="sm"/>
                      <a:tailEnd type="none" w="sm" len="sm"/>
                    </a:lnB>
                    <a:solidFill>
                      <a:srgbClr val="F2EDDA"/>
                    </a:solidFill>
                  </a:tcPr>
                </a:tc>
                <a:tc>
                  <a:txBody>
                    <a:bodyPr/>
                    <a:lstStyle/>
                    <a:p>
                      <a:pPr marL="0" lvl="0" indent="0" algn="ctr" rtl="0">
                        <a:spcBef>
                          <a:spcPts val="0"/>
                        </a:spcBef>
                        <a:spcAft>
                          <a:spcPts val="0"/>
                        </a:spcAft>
                        <a:buNone/>
                      </a:pPr>
                      <a:r>
                        <a:rPr lang="en" dirty="0">
                          <a:solidFill>
                            <a:srgbClr val="434343"/>
                          </a:solidFill>
                          <a:latin typeface="Frank Ruhl Libre"/>
                          <a:ea typeface="Frank Ruhl Libre"/>
                          <a:cs typeface="Frank Ruhl Libre"/>
                          <a:sym typeface="Frank Ruhl Libre"/>
                        </a:rPr>
                        <a:t>En mars</a:t>
                      </a:r>
                      <a:endParaRPr sz="1200" dirty="0">
                        <a:solidFill>
                          <a:srgbClr val="434343"/>
                        </a:solidFill>
                        <a:latin typeface="Frank Ruhl Libre"/>
                        <a:ea typeface="Frank Ruhl Libre"/>
                        <a:cs typeface="Frank Ruhl Libre"/>
                        <a:sym typeface="Frank Ruhl Libre"/>
                      </a:endParaRPr>
                    </a:p>
                  </a:txBody>
                  <a:tcPr marL="91425" marR="91425" marT="68575" marB="68575" anchor="ctr">
                    <a:lnL w="9525" cap="flat" cmpd="sng">
                      <a:solidFill>
                        <a:srgbClr val="B0C6D3"/>
                      </a:solidFill>
                      <a:prstDash val="solid"/>
                      <a:round/>
                      <a:headEnd type="none" w="sm" len="sm"/>
                      <a:tailEnd type="none" w="sm" len="sm"/>
                    </a:lnL>
                    <a:lnR w="9525" cap="flat" cmpd="sng" algn="ctr">
                      <a:solidFill>
                        <a:srgbClr val="B0C6D3"/>
                      </a:solidFill>
                      <a:prstDash val="solid"/>
                      <a:round/>
                      <a:headEnd type="none" w="sm" len="sm"/>
                      <a:tailEnd type="none" w="sm" len="sm"/>
                    </a:lnR>
                    <a:lnT w="9525" cap="flat" cmpd="sng">
                      <a:solidFill>
                        <a:srgbClr val="B0C6D3"/>
                      </a:solidFill>
                      <a:prstDash val="solid"/>
                      <a:round/>
                      <a:headEnd type="none" w="sm" len="sm"/>
                      <a:tailEnd type="none" w="sm" len="sm"/>
                    </a:lnT>
                    <a:lnB w="9525" cap="flat" cmpd="sng">
                      <a:solidFill>
                        <a:srgbClr val="B0C6D3"/>
                      </a:solidFill>
                      <a:prstDash val="solid"/>
                      <a:round/>
                      <a:headEnd type="none" w="sm" len="sm"/>
                      <a:tailEnd type="none" w="sm" len="sm"/>
                    </a:lnB>
                    <a:solidFill>
                      <a:srgbClr val="F2EDDA"/>
                    </a:solidFill>
                  </a:tcPr>
                </a:tc>
                <a:tc>
                  <a:txBody>
                    <a:bodyPr/>
                    <a:lstStyle/>
                    <a:p>
                      <a:pPr marL="0" lvl="0" indent="0" algn="ctr" rtl="0">
                        <a:spcBef>
                          <a:spcPts val="0"/>
                        </a:spcBef>
                        <a:spcAft>
                          <a:spcPts val="0"/>
                        </a:spcAft>
                        <a:buNone/>
                      </a:pPr>
                      <a:r>
                        <a:rPr lang="fr-FR" sz="1200" dirty="0">
                          <a:solidFill>
                            <a:srgbClr val="434343"/>
                          </a:solidFill>
                          <a:latin typeface="Frank Ruhl Libre"/>
                          <a:ea typeface="Frank Ruhl Libre"/>
                          <a:cs typeface="Frank Ruhl Libre"/>
                          <a:sym typeface="Frank Ruhl Libre"/>
                        </a:rPr>
                        <a:t>En</a:t>
                      </a:r>
                      <a:r>
                        <a:rPr lang="fr-FR" sz="1200" baseline="0" dirty="0">
                          <a:solidFill>
                            <a:srgbClr val="434343"/>
                          </a:solidFill>
                          <a:latin typeface="Frank Ruhl Libre"/>
                          <a:ea typeface="Frank Ruhl Libre"/>
                          <a:cs typeface="Frank Ruhl Libre"/>
                          <a:sym typeface="Frank Ruhl Libre"/>
                        </a:rPr>
                        <a:t> juin</a:t>
                      </a:r>
                      <a:endParaRPr sz="1200" dirty="0">
                        <a:solidFill>
                          <a:srgbClr val="434343"/>
                        </a:solidFill>
                        <a:latin typeface="Frank Ruhl Libre"/>
                        <a:ea typeface="Frank Ruhl Libre"/>
                        <a:cs typeface="Frank Ruhl Libre"/>
                        <a:sym typeface="Frank Ruhl Libre"/>
                      </a:endParaRPr>
                    </a:p>
                  </a:txBody>
                  <a:tcPr marL="91425" marR="91425" marT="68575" marB="68575" anchor="ctr">
                    <a:lnL w="9525" cap="flat" cmpd="sng" algn="ctr">
                      <a:solidFill>
                        <a:srgbClr val="B0C6D3"/>
                      </a:solidFill>
                      <a:prstDash val="solid"/>
                      <a:round/>
                      <a:headEnd type="none" w="sm" len="sm"/>
                      <a:tailEnd type="none" w="sm" len="sm"/>
                    </a:lnL>
                    <a:lnR w="9525" cap="flat" cmpd="sng">
                      <a:solidFill>
                        <a:srgbClr val="B0C6D3"/>
                      </a:solidFill>
                      <a:prstDash val="solid"/>
                      <a:round/>
                      <a:headEnd type="none" w="sm" len="sm"/>
                      <a:tailEnd type="none" w="sm" len="sm"/>
                    </a:lnR>
                    <a:lnT w="9525" cap="flat" cmpd="sng" algn="ctr">
                      <a:solidFill>
                        <a:srgbClr val="B0C6D3"/>
                      </a:solidFill>
                      <a:prstDash val="solid"/>
                      <a:round/>
                      <a:headEnd type="none" w="sm" len="sm"/>
                      <a:tailEnd type="none" w="sm" len="sm"/>
                    </a:lnT>
                    <a:lnB w="9525" cap="flat" cmpd="sng" algn="ctr">
                      <a:solidFill>
                        <a:srgbClr val="B0C6D3"/>
                      </a:solidFill>
                      <a:prstDash val="solid"/>
                      <a:round/>
                      <a:headEnd type="none" w="sm" len="sm"/>
                      <a:tailEnd type="none" w="sm" len="sm"/>
                    </a:lnB>
                    <a:solidFill>
                      <a:srgbClr val="F2EDDA"/>
                    </a:solidFill>
                  </a:tcPr>
                </a:tc>
                <a:extLst>
                  <a:ext uri="{0D108BD9-81ED-4DB2-BD59-A6C34878D82A}">
                    <a16:rowId xmlns:a16="http://schemas.microsoft.com/office/drawing/2014/main" val="10002"/>
                  </a:ext>
                </a:extLst>
              </a:tr>
              <a:tr h="566525">
                <a:tc>
                  <a:txBody>
                    <a:bodyPr/>
                    <a:lstStyle/>
                    <a:p>
                      <a:pPr marL="0" lvl="0" indent="0" algn="r" rtl="0">
                        <a:spcBef>
                          <a:spcPts val="0"/>
                        </a:spcBef>
                        <a:spcAft>
                          <a:spcPts val="0"/>
                        </a:spcAft>
                        <a:buNone/>
                      </a:pPr>
                      <a:r>
                        <a:rPr lang="en" sz="1100" dirty="0">
                          <a:solidFill>
                            <a:srgbClr val="8A9BA6"/>
                          </a:solidFill>
                          <a:latin typeface="Frank Ruhl Libre"/>
                          <a:ea typeface="Frank Ruhl Libre"/>
                          <a:cs typeface="Frank Ruhl Libre"/>
                          <a:sym typeface="Frank Ruhl Libre"/>
                        </a:rPr>
                        <a:t>Quoi?</a:t>
                      </a:r>
                      <a:endParaRPr sz="1100" dirty="0">
                        <a:solidFill>
                          <a:srgbClr val="8A9BA6"/>
                        </a:solidFill>
                        <a:latin typeface="Frank Ruhl Libre"/>
                        <a:ea typeface="Frank Ruhl Libre"/>
                        <a:cs typeface="Frank Ruhl Libre"/>
                        <a:sym typeface="Frank Ruhl Libre"/>
                      </a:endParaRPr>
                    </a:p>
                  </a:txBody>
                  <a:tcPr marL="91425" marR="91425" marT="68575" marB="68575" anchor="ctr">
                    <a:lnL w="19050" cap="flat" cmpd="sng">
                      <a:solidFill>
                        <a:srgbClr val="B0C6D3"/>
                      </a:solidFill>
                      <a:prstDash val="solid"/>
                      <a:round/>
                      <a:headEnd type="none" w="sm" len="sm"/>
                      <a:tailEnd type="none" w="sm" len="sm"/>
                    </a:lnL>
                    <a:lnR w="9525" cap="flat" cmpd="sng">
                      <a:solidFill>
                        <a:srgbClr val="B0C6D3"/>
                      </a:solidFill>
                      <a:prstDash val="solid"/>
                      <a:round/>
                      <a:headEnd type="none" w="sm" len="sm"/>
                      <a:tailEnd type="none" w="sm" len="sm"/>
                    </a:lnR>
                    <a:lnT w="9525" cap="flat" cmpd="sng">
                      <a:solidFill>
                        <a:srgbClr val="B0C6D3"/>
                      </a:solidFill>
                      <a:prstDash val="solid"/>
                      <a:round/>
                      <a:headEnd type="none" w="sm" len="sm"/>
                      <a:tailEnd type="none" w="sm" len="sm"/>
                    </a:lnT>
                    <a:lnB w="19050" cap="flat" cmpd="sng">
                      <a:solidFill>
                        <a:srgbClr val="B0C6D3"/>
                      </a:solidFill>
                      <a:prstDash val="solid"/>
                      <a:round/>
                      <a:headEnd type="none" w="sm" len="sm"/>
                      <a:tailEnd type="none" w="sm" len="sm"/>
                    </a:lnB>
                  </a:tcPr>
                </a:tc>
                <a:tc>
                  <a:txBody>
                    <a:bodyPr/>
                    <a:lstStyle/>
                    <a:p>
                      <a:pPr marL="0" lvl="0" indent="0" algn="ctr" rtl="0">
                        <a:spcBef>
                          <a:spcPts val="0"/>
                        </a:spcBef>
                        <a:spcAft>
                          <a:spcPts val="0"/>
                        </a:spcAft>
                        <a:buNone/>
                      </a:pPr>
                      <a:r>
                        <a:rPr lang="fr-FR" dirty="0">
                          <a:solidFill>
                            <a:srgbClr val="434343"/>
                          </a:solidFill>
                          <a:latin typeface="Frank Ruhl Libre"/>
                          <a:ea typeface="Frank Ruhl Libre"/>
                          <a:cs typeface="Frank Ruhl Libre"/>
                          <a:sym typeface="Frank Ruhl Libre"/>
                        </a:rPr>
                        <a:t>U</a:t>
                      </a:r>
                      <a:r>
                        <a:rPr lang="en" dirty="0">
                          <a:solidFill>
                            <a:srgbClr val="434343"/>
                          </a:solidFill>
                          <a:latin typeface="Frank Ruhl Libre"/>
                          <a:ea typeface="Frank Ruhl Libre"/>
                          <a:cs typeface="Frank Ruhl Libre"/>
                          <a:sym typeface="Frank Ruhl Libre"/>
                        </a:rPr>
                        <a:t>n oral </a:t>
                      </a:r>
                      <a:r>
                        <a:rPr lang="en" baseline="0" dirty="0">
                          <a:solidFill>
                            <a:srgbClr val="434343"/>
                          </a:solidFill>
                          <a:latin typeface="Frank Ruhl Libre"/>
                          <a:ea typeface="Frank Ruhl Libre"/>
                          <a:cs typeface="Frank Ruhl Libre"/>
                          <a:sym typeface="Frank Ruhl Libre"/>
                        </a:rPr>
                        <a:t>(coef 5)</a:t>
                      </a:r>
                      <a:endParaRPr dirty="0">
                        <a:solidFill>
                          <a:srgbClr val="434343"/>
                        </a:solidFill>
                        <a:latin typeface="Frank Ruhl Libre"/>
                        <a:ea typeface="Frank Ruhl Libre"/>
                        <a:cs typeface="Frank Ruhl Libre"/>
                        <a:sym typeface="Frank Ruhl Libre"/>
                      </a:endParaRPr>
                    </a:p>
                  </a:txBody>
                  <a:tcPr marL="91425" marR="91425" marT="68575" marB="68575" anchor="ctr">
                    <a:lnL w="9525" cap="flat" cmpd="sng">
                      <a:solidFill>
                        <a:srgbClr val="B0C6D3"/>
                      </a:solidFill>
                      <a:prstDash val="solid"/>
                      <a:round/>
                      <a:headEnd type="none" w="sm" len="sm"/>
                      <a:tailEnd type="none" w="sm" len="sm"/>
                    </a:lnL>
                    <a:lnR w="9525" cap="flat" cmpd="sng">
                      <a:solidFill>
                        <a:srgbClr val="B0C6D3"/>
                      </a:solidFill>
                      <a:prstDash val="solid"/>
                      <a:round/>
                      <a:headEnd type="none" w="sm" len="sm"/>
                      <a:tailEnd type="none" w="sm" len="sm"/>
                    </a:lnR>
                    <a:lnT w="9525" cap="flat" cmpd="sng">
                      <a:solidFill>
                        <a:srgbClr val="B0C6D3"/>
                      </a:solidFill>
                      <a:prstDash val="solid"/>
                      <a:round/>
                      <a:headEnd type="none" w="sm" len="sm"/>
                      <a:tailEnd type="none" w="sm" len="sm"/>
                    </a:lnT>
                    <a:lnB w="19050" cap="flat" cmpd="sng">
                      <a:solidFill>
                        <a:srgbClr val="B0C6D3"/>
                      </a:solidFill>
                      <a:prstDash val="solid"/>
                      <a:round/>
                      <a:headEnd type="none" w="sm" len="sm"/>
                      <a:tailEnd type="none" w="sm" len="sm"/>
                    </a:lnB>
                    <a:solidFill>
                      <a:srgbClr val="F2EDDA"/>
                    </a:solidFill>
                  </a:tcPr>
                </a:tc>
                <a:tc>
                  <a:txBody>
                    <a:bodyPr/>
                    <a:lstStyle/>
                    <a:p>
                      <a:pPr marL="0" lvl="0" indent="0" algn="ctr" rtl="0">
                        <a:spcBef>
                          <a:spcPts val="0"/>
                        </a:spcBef>
                        <a:spcAft>
                          <a:spcPts val="0"/>
                        </a:spcAft>
                        <a:buNone/>
                      </a:pPr>
                      <a:r>
                        <a:rPr lang="en" dirty="0">
                          <a:solidFill>
                            <a:srgbClr val="434343"/>
                          </a:solidFill>
                          <a:latin typeface="Frank Ruhl Libre"/>
                          <a:ea typeface="Frank Ruhl Libre"/>
                          <a:cs typeface="Frank Ruhl Libre"/>
                          <a:sym typeface="Frank Ruhl Libre"/>
                        </a:rPr>
                        <a:t>Un écrit et un oral</a:t>
                      </a:r>
                      <a:r>
                        <a:rPr lang="en" baseline="0" dirty="0">
                          <a:solidFill>
                            <a:srgbClr val="434343"/>
                          </a:solidFill>
                          <a:latin typeface="Frank Ruhl Libre"/>
                          <a:ea typeface="Frank Ruhl Libre"/>
                          <a:cs typeface="Frank Ruhl Libre"/>
                          <a:sym typeface="Frank Ruhl Libre"/>
                        </a:rPr>
                        <a:t> (</a:t>
                      </a:r>
                      <a:r>
                        <a:rPr lang="en" dirty="0">
                          <a:solidFill>
                            <a:srgbClr val="434343"/>
                          </a:solidFill>
                          <a:latin typeface="Frank Ruhl Libre"/>
                          <a:ea typeface="Frank Ruhl Libre"/>
                          <a:cs typeface="Frank Ruhl Libre"/>
                          <a:sym typeface="Frank Ruhl Libre"/>
                        </a:rPr>
                        <a:t>coef</a:t>
                      </a:r>
                      <a:r>
                        <a:rPr lang="en" baseline="0" dirty="0">
                          <a:solidFill>
                            <a:srgbClr val="434343"/>
                          </a:solidFill>
                          <a:latin typeface="Frank Ruhl Libre"/>
                          <a:ea typeface="Frank Ruhl Libre"/>
                          <a:cs typeface="Frank Ruhl Libre"/>
                          <a:sym typeface="Frank Ruhl Libre"/>
                        </a:rPr>
                        <a:t> 16)</a:t>
                      </a:r>
                      <a:br>
                        <a:rPr lang="en" dirty="0">
                          <a:solidFill>
                            <a:srgbClr val="434343"/>
                          </a:solidFill>
                          <a:latin typeface="Frank Ruhl Libre"/>
                          <a:ea typeface="Frank Ruhl Libre"/>
                          <a:cs typeface="Frank Ruhl Libre"/>
                          <a:sym typeface="Frank Ruhl Libre"/>
                        </a:rPr>
                      </a:br>
                      <a:endParaRPr dirty="0">
                        <a:solidFill>
                          <a:srgbClr val="434343"/>
                        </a:solidFill>
                        <a:latin typeface="Frank Ruhl Libre"/>
                        <a:ea typeface="Frank Ruhl Libre"/>
                        <a:cs typeface="Frank Ruhl Libre"/>
                        <a:sym typeface="Frank Ruhl Libre"/>
                      </a:endParaRPr>
                    </a:p>
                  </a:txBody>
                  <a:tcPr marL="91425" marR="91425" marT="68575" marB="68575" anchor="ctr">
                    <a:lnL w="9525" cap="flat" cmpd="sng">
                      <a:solidFill>
                        <a:srgbClr val="B0C6D3"/>
                      </a:solidFill>
                      <a:prstDash val="solid"/>
                      <a:round/>
                      <a:headEnd type="none" w="sm" len="sm"/>
                      <a:tailEnd type="none" w="sm" len="sm"/>
                    </a:lnL>
                    <a:lnR w="9525" cap="flat" cmpd="sng" algn="ctr">
                      <a:solidFill>
                        <a:srgbClr val="B0C6D3"/>
                      </a:solidFill>
                      <a:prstDash val="solid"/>
                      <a:round/>
                      <a:headEnd type="none" w="sm" len="sm"/>
                      <a:tailEnd type="none" w="sm" len="sm"/>
                    </a:lnR>
                    <a:lnT w="9525" cap="flat" cmpd="sng">
                      <a:solidFill>
                        <a:srgbClr val="B0C6D3"/>
                      </a:solidFill>
                      <a:prstDash val="solid"/>
                      <a:round/>
                      <a:headEnd type="none" w="sm" len="sm"/>
                      <a:tailEnd type="none" w="sm" len="sm"/>
                    </a:lnT>
                    <a:lnB w="19050" cap="flat" cmpd="sng">
                      <a:solidFill>
                        <a:srgbClr val="B0C6D3"/>
                      </a:solidFill>
                      <a:prstDash val="solid"/>
                      <a:round/>
                      <a:headEnd type="none" w="sm" len="sm"/>
                      <a:tailEnd type="none" w="sm" len="sm"/>
                    </a:lnB>
                    <a:solidFill>
                      <a:srgbClr val="F2EDDA"/>
                    </a:solidFill>
                  </a:tcPr>
                </a:tc>
                <a:tc>
                  <a:txBody>
                    <a:bodyPr/>
                    <a:lstStyle/>
                    <a:p>
                      <a:pPr marL="0" lvl="0" indent="0" algn="ctr" rtl="0">
                        <a:spcBef>
                          <a:spcPts val="0"/>
                        </a:spcBef>
                        <a:spcAft>
                          <a:spcPts val="0"/>
                        </a:spcAft>
                        <a:buNone/>
                      </a:pPr>
                      <a:r>
                        <a:rPr lang="en" dirty="0">
                          <a:solidFill>
                            <a:srgbClr val="434343"/>
                          </a:solidFill>
                          <a:latin typeface="Frank Ruhl Libre"/>
                          <a:ea typeface="Frank Ruhl Libre"/>
                          <a:cs typeface="Frank Ruhl Libre"/>
                          <a:sym typeface="Frank Ruhl Libre"/>
                        </a:rPr>
                        <a:t>Le</a:t>
                      </a:r>
                      <a:r>
                        <a:rPr lang="en" baseline="0" dirty="0">
                          <a:solidFill>
                            <a:srgbClr val="434343"/>
                          </a:solidFill>
                          <a:latin typeface="Frank Ruhl Libre"/>
                          <a:ea typeface="Frank Ruhl Libre"/>
                          <a:cs typeface="Frank Ruhl Libre"/>
                          <a:sym typeface="Frank Ruhl Libre"/>
                        </a:rPr>
                        <a:t> G</a:t>
                      </a:r>
                      <a:r>
                        <a:rPr lang="fr-FR" baseline="0" dirty="0">
                          <a:solidFill>
                            <a:srgbClr val="434343"/>
                          </a:solidFill>
                          <a:latin typeface="Frank Ruhl Libre"/>
                          <a:ea typeface="Frank Ruhl Libre"/>
                          <a:cs typeface="Frank Ruhl Libre"/>
                          <a:sym typeface="Frank Ruhl Libre"/>
                        </a:rPr>
                        <a:t>r</a:t>
                      </a:r>
                      <a:r>
                        <a:rPr lang="en" baseline="0" dirty="0">
                          <a:solidFill>
                            <a:srgbClr val="434343"/>
                          </a:solidFill>
                          <a:latin typeface="Frank Ruhl Libre"/>
                          <a:ea typeface="Frank Ruhl Libre"/>
                          <a:cs typeface="Frank Ruhl Libre"/>
                          <a:sym typeface="Frank Ruhl Libre"/>
                        </a:rPr>
                        <a:t>and Oral (coef 10)</a:t>
                      </a:r>
                      <a:endParaRPr dirty="0">
                        <a:solidFill>
                          <a:srgbClr val="434343"/>
                        </a:solidFill>
                        <a:latin typeface="Frank Ruhl Libre"/>
                        <a:ea typeface="Frank Ruhl Libre"/>
                        <a:cs typeface="Frank Ruhl Libre"/>
                        <a:sym typeface="Frank Ruhl Libre"/>
                      </a:endParaRPr>
                    </a:p>
                  </a:txBody>
                  <a:tcPr marL="91425" marR="91425" marT="68575" marB="68575" anchor="ctr">
                    <a:lnL w="9525" cap="flat" cmpd="sng" algn="ctr">
                      <a:solidFill>
                        <a:srgbClr val="B0C6D3"/>
                      </a:solidFill>
                      <a:prstDash val="solid"/>
                      <a:round/>
                      <a:headEnd type="none" w="sm" len="sm"/>
                      <a:tailEnd type="none" w="sm" len="sm"/>
                    </a:lnL>
                    <a:lnR w="9525" cap="flat" cmpd="sng">
                      <a:solidFill>
                        <a:srgbClr val="B0C6D3"/>
                      </a:solidFill>
                      <a:prstDash val="solid"/>
                      <a:round/>
                      <a:headEnd type="none" w="sm" len="sm"/>
                      <a:tailEnd type="none" w="sm" len="sm"/>
                    </a:lnR>
                    <a:lnT w="9525" cap="flat" cmpd="sng" algn="ctr">
                      <a:solidFill>
                        <a:srgbClr val="B0C6D3"/>
                      </a:solidFill>
                      <a:prstDash val="solid"/>
                      <a:round/>
                      <a:headEnd type="none" w="sm" len="sm"/>
                      <a:tailEnd type="none" w="sm" len="sm"/>
                    </a:lnT>
                    <a:lnB w="19050" cap="flat" cmpd="sng" algn="ctr">
                      <a:solidFill>
                        <a:srgbClr val="B0C6D3"/>
                      </a:solidFill>
                      <a:prstDash val="solid"/>
                      <a:round/>
                      <a:headEnd type="none" w="sm" len="sm"/>
                      <a:tailEnd type="none" w="sm" len="sm"/>
                    </a:lnB>
                    <a:solidFill>
                      <a:srgbClr val="F2EDDA"/>
                    </a:solidFill>
                  </a:tcPr>
                </a:tc>
                <a:extLst>
                  <a:ext uri="{0D108BD9-81ED-4DB2-BD59-A6C34878D82A}">
                    <a16:rowId xmlns:a16="http://schemas.microsoft.com/office/drawing/2014/main" val="10003"/>
                  </a:ext>
                </a:extLst>
              </a:tr>
            </a:tbl>
          </a:graphicData>
        </a:graphic>
      </p:graphicFrame>
      <p:sp>
        <p:nvSpPr>
          <p:cNvPr id="290" name="Google Shape;290;p26"/>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62"/>
        <p:cNvGrpSpPr/>
        <p:nvPr/>
      </p:nvGrpSpPr>
      <p:grpSpPr>
        <a:xfrm>
          <a:off x="0" y="0"/>
          <a:ext cx="0" cy="0"/>
          <a:chOff x="0" y="0"/>
          <a:chExt cx="0" cy="0"/>
        </a:xfrm>
      </p:grpSpPr>
      <p:sp>
        <p:nvSpPr>
          <p:cNvPr id="263" name="Google Shape;263;p24"/>
          <p:cNvSpPr txBox="1">
            <a:spLocks noGrp="1"/>
          </p:cNvSpPr>
          <p:nvPr>
            <p:ph type="title" idx="4294967295"/>
          </p:nvPr>
        </p:nvSpPr>
        <p:spPr>
          <a:xfrm>
            <a:off x="1179443" y="2401949"/>
            <a:ext cx="6785113" cy="685807"/>
          </a:xfrm>
          <a:prstGeom prst="rect">
            <a:avLst/>
          </a:prstGeom>
          <a:solidFill>
            <a:srgbClr val="040E11">
              <a:alpha val="21150"/>
            </a:srgbClr>
          </a:solidFill>
          <a:effectLst>
            <a:outerShdw blurRad="42863" dist="19050" dir="5400000" algn="bl" rotWithShape="0">
              <a:srgbClr val="000000">
                <a:alpha val="34000"/>
              </a:srgbClr>
            </a:outerShdw>
          </a:effectLst>
        </p:spPr>
        <p:txBody>
          <a:bodyPr spcFirstLastPara="1" wrap="square" lIns="0" tIns="0" rIns="0" bIns="0" anchor="ctr" anchorCtr="0">
            <a:noAutofit/>
          </a:bodyPr>
          <a:lstStyle/>
          <a:p>
            <a:pPr marL="0" lvl="0" indent="0" algn="ctr" rtl="0">
              <a:spcBef>
                <a:spcPts val="0"/>
              </a:spcBef>
              <a:spcAft>
                <a:spcPts val="0"/>
              </a:spcAft>
              <a:buNone/>
            </a:pPr>
            <a:r>
              <a:rPr lang="fr-FR" dirty="0">
                <a:solidFill>
                  <a:srgbClr val="FFFFFF"/>
                </a:solidFill>
              </a:rPr>
              <a:t>Les épreuves orales se fondent sur la présentation d’un dossier personnel autour d’un sujet qui passionne les élèves en lien avec le programme</a:t>
            </a:r>
            <a:endParaRPr dirty="0">
              <a:solidFill>
                <a:srgbClr val="FFFFFF"/>
              </a:solidFill>
            </a:endParaRPr>
          </a:p>
        </p:txBody>
      </p:sp>
      <p:sp>
        <p:nvSpPr>
          <p:cNvPr id="264" name="Google Shape;264;p24"/>
          <p:cNvSpPr txBox="1">
            <a:spLocks noGrp="1"/>
          </p:cNvSpPr>
          <p:nvPr>
            <p:ph type="sldNum" idx="12"/>
          </p:nvPr>
        </p:nvSpPr>
        <p:spPr>
          <a:xfrm>
            <a:off x="4297650" y="4594775"/>
            <a:ext cx="548700" cy="3066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17"/>
          <p:cNvSpPr txBox="1">
            <a:spLocks noGrp="1"/>
          </p:cNvSpPr>
          <p:nvPr>
            <p:ph type="ctrTitle"/>
          </p:nvPr>
        </p:nvSpPr>
        <p:spPr>
          <a:xfrm>
            <a:off x="2795175" y="1668850"/>
            <a:ext cx="3553500" cy="11598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endParaRPr dirty="0">
              <a:solidFill>
                <a:srgbClr val="B6D7A8"/>
              </a:solidFill>
            </a:endParaRPr>
          </a:p>
          <a:p>
            <a:pPr marL="0" lvl="0" indent="0" algn="ctr" rtl="0">
              <a:spcBef>
                <a:spcPts val="0"/>
              </a:spcBef>
              <a:spcAft>
                <a:spcPts val="0"/>
              </a:spcAft>
              <a:buNone/>
            </a:pPr>
            <a:r>
              <a:rPr lang="en" dirty="0"/>
              <a:t>ORIENTATION</a:t>
            </a:r>
            <a:endParaRPr dirty="0"/>
          </a:p>
        </p:txBody>
      </p:sp>
      <p:sp>
        <p:nvSpPr>
          <p:cNvPr id="201" name="Google Shape;201;p17"/>
          <p:cNvSpPr txBox="1">
            <a:spLocks noGrp="1"/>
          </p:cNvSpPr>
          <p:nvPr>
            <p:ph type="subTitle" idx="1"/>
          </p:nvPr>
        </p:nvSpPr>
        <p:spPr>
          <a:xfrm>
            <a:off x="2795175" y="2948146"/>
            <a:ext cx="3553500" cy="2979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fr-FR" dirty="0"/>
              <a:t>Et après?</a:t>
            </a:r>
            <a:endParaRPr dirty="0"/>
          </a:p>
        </p:txBody>
      </p:sp>
    </p:spTree>
    <p:extLst>
      <p:ext uri="{BB962C8B-B14F-4D97-AF65-F5344CB8AC3E}">
        <p14:creationId xmlns:p14="http://schemas.microsoft.com/office/powerpoint/2010/main" val="3762858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25"/>
          <p:cNvSpPr txBox="1">
            <a:spLocks noGrp="1"/>
          </p:cNvSpPr>
          <p:nvPr>
            <p:ph type="title"/>
          </p:nvPr>
        </p:nvSpPr>
        <p:spPr>
          <a:xfrm>
            <a:off x="1003200" y="617375"/>
            <a:ext cx="7137600" cy="5487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fr-FR" dirty="0"/>
              <a:t>UNE SPÉCIALITÉ CENTRÉE SUR L’ACTUALITÉ</a:t>
            </a:r>
          </a:p>
        </p:txBody>
      </p:sp>
      <p:sp>
        <p:nvSpPr>
          <p:cNvPr id="270" name="Google Shape;270;p25"/>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16</a:t>
            </a:fld>
            <a:endParaRPr/>
          </a:p>
        </p:txBody>
      </p:sp>
      <p:cxnSp>
        <p:nvCxnSpPr>
          <p:cNvPr id="271" name="Google Shape;271;p25"/>
          <p:cNvCxnSpPr>
            <a:stCxn id="272" idx="2"/>
            <a:endCxn id="273" idx="0"/>
          </p:cNvCxnSpPr>
          <p:nvPr/>
        </p:nvCxnSpPr>
        <p:spPr>
          <a:xfrm rot="16200000" flipH="1">
            <a:off x="5133250" y="1465350"/>
            <a:ext cx="647800" cy="1770300"/>
          </a:xfrm>
          <a:prstGeom prst="bentConnector3">
            <a:avLst>
              <a:gd name="adj1" fmla="val 50000"/>
            </a:avLst>
          </a:prstGeom>
          <a:noFill/>
          <a:ln w="9525" cap="flat" cmpd="sng">
            <a:solidFill>
              <a:srgbClr val="B0C6D3"/>
            </a:solidFill>
            <a:prstDash val="solid"/>
            <a:miter lim="8000"/>
            <a:headEnd type="none" w="sm" len="sm"/>
            <a:tailEnd type="none" w="sm" len="sm"/>
          </a:ln>
        </p:spPr>
      </p:cxnSp>
      <p:cxnSp>
        <p:nvCxnSpPr>
          <p:cNvPr id="274" name="Google Shape;274;p25"/>
          <p:cNvCxnSpPr>
            <a:stCxn id="275" idx="0"/>
            <a:endCxn id="272" idx="2"/>
          </p:cNvCxnSpPr>
          <p:nvPr/>
        </p:nvCxnSpPr>
        <p:spPr>
          <a:xfrm rot="-5400000">
            <a:off x="3363000" y="1465400"/>
            <a:ext cx="647700" cy="1770300"/>
          </a:xfrm>
          <a:prstGeom prst="bentConnector3">
            <a:avLst>
              <a:gd name="adj1" fmla="val 50008"/>
            </a:avLst>
          </a:prstGeom>
          <a:noFill/>
          <a:ln w="9525" cap="flat" cmpd="sng">
            <a:solidFill>
              <a:srgbClr val="B0C6D3"/>
            </a:solidFill>
            <a:prstDash val="solid"/>
            <a:miter lim="8000"/>
            <a:headEnd type="none" w="sm" len="sm"/>
            <a:tailEnd type="none" w="sm" len="sm"/>
          </a:ln>
        </p:spPr>
      </p:cxnSp>
      <p:cxnSp>
        <p:nvCxnSpPr>
          <p:cNvPr id="276" name="Google Shape;276;p25"/>
          <p:cNvCxnSpPr>
            <a:stCxn id="275" idx="2"/>
            <a:endCxn id="277" idx="0"/>
          </p:cNvCxnSpPr>
          <p:nvPr/>
        </p:nvCxnSpPr>
        <p:spPr>
          <a:xfrm rot="-5400000" flipH="1">
            <a:off x="2881500" y="2960900"/>
            <a:ext cx="685800" cy="845400"/>
          </a:xfrm>
          <a:prstGeom prst="bentConnector3">
            <a:avLst>
              <a:gd name="adj1" fmla="val 50000"/>
            </a:avLst>
          </a:prstGeom>
          <a:noFill/>
          <a:ln w="9525" cap="flat" cmpd="sng">
            <a:solidFill>
              <a:srgbClr val="B0C6D3"/>
            </a:solidFill>
            <a:prstDash val="solid"/>
            <a:miter lim="8000"/>
            <a:headEnd type="none" w="sm" len="sm"/>
            <a:tailEnd type="none" w="sm" len="sm"/>
          </a:ln>
        </p:spPr>
      </p:cxnSp>
      <p:cxnSp>
        <p:nvCxnSpPr>
          <p:cNvPr id="278" name="Google Shape;278;p25"/>
          <p:cNvCxnSpPr>
            <a:stCxn id="279" idx="0"/>
            <a:endCxn id="275" idx="2"/>
          </p:cNvCxnSpPr>
          <p:nvPr/>
        </p:nvCxnSpPr>
        <p:spPr>
          <a:xfrm rot="-5400000">
            <a:off x="2036250" y="2960900"/>
            <a:ext cx="685800" cy="845400"/>
          </a:xfrm>
          <a:prstGeom prst="bentConnector3">
            <a:avLst>
              <a:gd name="adj1" fmla="val 50000"/>
            </a:avLst>
          </a:prstGeom>
          <a:noFill/>
          <a:ln w="9525" cap="flat" cmpd="sng">
            <a:solidFill>
              <a:srgbClr val="B0C6D3"/>
            </a:solidFill>
            <a:prstDash val="solid"/>
            <a:miter lim="8000"/>
            <a:headEnd type="none" w="sm" len="sm"/>
            <a:tailEnd type="none" w="sm" len="sm"/>
          </a:ln>
        </p:spPr>
      </p:cxnSp>
      <p:cxnSp>
        <p:nvCxnSpPr>
          <p:cNvPr id="280" name="Google Shape;280;p25"/>
          <p:cNvCxnSpPr>
            <a:stCxn id="273" idx="2"/>
            <a:endCxn id="281" idx="0"/>
          </p:cNvCxnSpPr>
          <p:nvPr/>
        </p:nvCxnSpPr>
        <p:spPr>
          <a:xfrm rot="16200000" flipH="1">
            <a:off x="6422025" y="2960975"/>
            <a:ext cx="685800" cy="845250"/>
          </a:xfrm>
          <a:prstGeom prst="bentConnector3">
            <a:avLst>
              <a:gd name="adj1" fmla="val 50000"/>
            </a:avLst>
          </a:prstGeom>
          <a:noFill/>
          <a:ln w="9525" cap="flat" cmpd="sng">
            <a:solidFill>
              <a:srgbClr val="B0C6D3"/>
            </a:solidFill>
            <a:prstDash val="solid"/>
            <a:miter lim="8000"/>
            <a:headEnd type="none" w="sm" len="sm"/>
            <a:tailEnd type="none" w="sm" len="sm"/>
          </a:ln>
        </p:spPr>
      </p:cxnSp>
      <p:cxnSp>
        <p:nvCxnSpPr>
          <p:cNvPr id="282" name="Google Shape;282;p25"/>
          <p:cNvCxnSpPr>
            <a:stCxn id="283" idx="0"/>
            <a:endCxn id="273" idx="2"/>
          </p:cNvCxnSpPr>
          <p:nvPr/>
        </p:nvCxnSpPr>
        <p:spPr>
          <a:xfrm rot="5400000" flipH="1" flipV="1">
            <a:off x="5576775" y="2960975"/>
            <a:ext cx="685800" cy="845250"/>
          </a:xfrm>
          <a:prstGeom prst="bentConnector3">
            <a:avLst>
              <a:gd name="adj1" fmla="val 50000"/>
            </a:avLst>
          </a:prstGeom>
          <a:noFill/>
          <a:ln w="9525" cap="flat" cmpd="sng">
            <a:solidFill>
              <a:srgbClr val="B0C6D3"/>
            </a:solidFill>
            <a:prstDash val="solid"/>
            <a:miter lim="8000"/>
            <a:headEnd type="none" w="sm" len="sm"/>
            <a:tailEnd type="none" w="sm" len="sm"/>
          </a:ln>
        </p:spPr>
      </p:cxnSp>
      <p:sp>
        <p:nvSpPr>
          <p:cNvPr id="272" name="Google Shape;272;p25"/>
          <p:cNvSpPr txBox="1"/>
          <p:nvPr/>
        </p:nvSpPr>
        <p:spPr>
          <a:xfrm>
            <a:off x="3801750" y="1660300"/>
            <a:ext cx="1540500" cy="366300"/>
          </a:xfrm>
          <a:prstGeom prst="rect">
            <a:avLst/>
          </a:prstGeom>
          <a:solidFill>
            <a:srgbClr val="F2EDDA"/>
          </a:solidFill>
          <a:ln w="28575" cap="flat" cmpd="dbl">
            <a:solidFill>
              <a:srgbClr val="8A9BA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dirty="0">
                <a:solidFill>
                  <a:srgbClr val="434343"/>
                </a:solidFill>
                <a:latin typeface="Frank Ruhl Libre"/>
                <a:ea typeface="Frank Ruhl Libre"/>
                <a:cs typeface="Frank Ruhl Libre"/>
                <a:sym typeface="Frank Ruhl Libre"/>
              </a:rPr>
              <a:t>LLCE</a:t>
            </a:r>
            <a:endParaRPr sz="1200" dirty="0">
              <a:solidFill>
                <a:srgbClr val="434343"/>
              </a:solidFill>
              <a:latin typeface="Frank Ruhl Libre"/>
              <a:ea typeface="Frank Ruhl Libre"/>
              <a:cs typeface="Frank Ruhl Libre"/>
              <a:sym typeface="Frank Ruhl Libre"/>
            </a:endParaRPr>
          </a:p>
        </p:txBody>
      </p:sp>
      <p:sp>
        <p:nvSpPr>
          <p:cNvPr id="275" name="Google Shape;275;p25"/>
          <p:cNvSpPr txBox="1"/>
          <p:nvPr/>
        </p:nvSpPr>
        <p:spPr>
          <a:xfrm>
            <a:off x="2032650" y="2674400"/>
            <a:ext cx="1538100" cy="366300"/>
          </a:xfrm>
          <a:prstGeom prst="rect">
            <a:avLst/>
          </a:prstGeom>
          <a:solidFill>
            <a:srgbClr val="F2EDDA"/>
          </a:solidFill>
          <a:ln w="28575" cap="flat" cmpd="dbl">
            <a:solidFill>
              <a:srgbClr val="8A9BA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b="1" dirty="0">
                <a:solidFill>
                  <a:srgbClr val="434343"/>
                </a:solidFill>
                <a:latin typeface="Frank Ruhl Libre"/>
                <a:ea typeface="Frank Ruhl Libre"/>
                <a:cs typeface="Frank Ruhl Libre"/>
                <a:sym typeface="Frank Ruhl Libre"/>
              </a:rPr>
              <a:t>Anglais Littéraire</a:t>
            </a:r>
            <a:endParaRPr sz="1000" b="1" dirty="0">
              <a:solidFill>
                <a:srgbClr val="434343"/>
              </a:solidFill>
              <a:latin typeface="Frank Ruhl Libre"/>
              <a:ea typeface="Frank Ruhl Libre"/>
              <a:cs typeface="Frank Ruhl Libre"/>
              <a:sym typeface="Frank Ruhl Libre"/>
            </a:endParaRPr>
          </a:p>
        </p:txBody>
      </p:sp>
      <p:sp>
        <p:nvSpPr>
          <p:cNvPr id="273" name="Google Shape;273;p25"/>
          <p:cNvSpPr txBox="1"/>
          <p:nvPr/>
        </p:nvSpPr>
        <p:spPr>
          <a:xfrm>
            <a:off x="5573250" y="2674400"/>
            <a:ext cx="1538100" cy="366300"/>
          </a:xfrm>
          <a:prstGeom prst="rect">
            <a:avLst/>
          </a:prstGeom>
          <a:solidFill>
            <a:srgbClr val="F2EDDA"/>
          </a:solidFill>
          <a:ln w="28575" cap="flat" cmpd="dbl">
            <a:solidFill>
              <a:srgbClr val="8A9BA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b="1" dirty="0">
                <a:solidFill>
                  <a:srgbClr val="434343"/>
                </a:solidFill>
                <a:latin typeface="Frank Ruhl Libre"/>
                <a:ea typeface="Frank Ruhl Libre"/>
                <a:cs typeface="Frank Ruhl Libre"/>
                <a:sym typeface="Frank Ruhl Libre"/>
              </a:rPr>
              <a:t>Anglais                    Monde contemporain</a:t>
            </a:r>
            <a:endParaRPr sz="1000" b="1" dirty="0">
              <a:solidFill>
                <a:srgbClr val="434343"/>
              </a:solidFill>
              <a:latin typeface="Frank Ruhl Libre"/>
              <a:ea typeface="Frank Ruhl Libre"/>
              <a:cs typeface="Frank Ruhl Libre"/>
              <a:sym typeface="Frank Ruhl Libre"/>
            </a:endParaRPr>
          </a:p>
        </p:txBody>
      </p:sp>
      <p:sp>
        <p:nvSpPr>
          <p:cNvPr id="281" name="Google Shape;281;p25"/>
          <p:cNvSpPr txBox="1"/>
          <p:nvPr/>
        </p:nvSpPr>
        <p:spPr>
          <a:xfrm>
            <a:off x="6418500" y="3726500"/>
            <a:ext cx="1538100" cy="366300"/>
          </a:xfrm>
          <a:prstGeom prst="rect">
            <a:avLst/>
          </a:prstGeom>
          <a:solidFill>
            <a:srgbClr val="F2EDDA"/>
          </a:solidFill>
          <a:ln w="28575" cap="flat" cmpd="dbl">
            <a:solidFill>
              <a:srgbClr val="8A9BA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800" b="1" dirty="0">
                <a:solidFill>
                  <a:srgbClr val="434343"/>
                </a:solidFill>
                <a:latin typeface="Frank Ruhl Libre"/>
                <a:ea typeface="Frank Ruhl Libre"/>
                <a:cs typeface="Frank Ruhl Libre"/>
                <a:sym typeface="Frank Ruhl Libre"/>
              </a:rPr>
              <a:t>Questions d’actualité</a:t>
            </a:r>
            <a:endParaRPr sz="800" b="1" dirty="0">
              <a:solidFill>
                <a:srgbClr val="434343"/>
              </a:solidFill>
              <a:latin typeface="Frank Ruhl Libre"/>
              <a:ea typeface="Frank Ruhl Libre"/>
              <a:cs typeface="Frank Ruhl Libre"/>
              <a:sym typeface="Frank Ruhl Libre"/>
            </a:endParaRPr>
          </a:p>
        </p:txBody>
      </p:sp>
      <p:sp>
        <p:nvSpPr>
          <p:cNvPr id="283" name="Google Shape;283;p25"/>
          <p:cNvSpPr txBox="1"/>
          <p:nvPr/>
        </p:nvSpPr>
        <p:spPr>
          <a:xfrm>
            <a:off x="4728000" y="3726500"/>
            <a:ext cx="1538100" cy="366300"/>
          </a:xfrm>
          <a:prstGeom prst="rect">
            <a:avLst/>
          </a:prstGeom>
          <a:solidFill>
            <a:srgbClr val="F2EDDA"/>
          </a:solidFill>
          <a:ln w="28575" cap="flat" cmpd="dbl">
            <a:solidFill>
              <a:srgbClr val="8A9BA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800" b="1" dirty="0">
                <a:solidFill>
                  <a:srgbClr val="434343"/>
                </a:solidFill>
                <a:latin typeface="Frank Ruhl Libre"/>
                <a:ea typeface="Frank Ruhl Libre"/>
                <a:cs typeface="Frank Ruhl Libre"/>
                <a:sym typeface="Frank Ruhl Libre"/>
              </a:rPr>
              <a:t>Lecture quotidienne de la presse</a:t>
            </a:r>
            <a:endParaRPr sz="800" b="1" dirty="0">
              <a:solidFill>
                <a:srgbClr val="434343"/>
              </a:solidFill>
              <a:latin typeface="Frank Ruhl Libre"/>
              <a:ea typeface="Frank Ruhl Libre"/>
              <a:cs typeface="Frank Ruhl Libre"/>
              <a:sym typeface="Frank Ruhl Libre"/>
            </a:endParaRPr>
          </a:p>
        </p:txBody>
      </p:sp>
      <p:sp>
        <p:nvSpPr>
          <p:cNvPr id="277" name="Google Shape;277;p25"/>
          <p:cNvSpPr txBox="1"/>
          <p:nvPr/>
        </p:nvSpPr>
        <p:spPr>
          <a:xfrm>
            <a:off x="2877900" y="3726500"/>
            <a:ext cx="1538100" cy="366300"/>
          </a:xfrm>
          <a:prstGeom prst="rect">
            <a:avLst/>
          </a:prstGeom>
          <a:solidFill>
            <a:srgbClr val="F2EDDA"/>
          </a:solidFill>
          <a:ln w="28575" cap="flat" cmpd="dbl">
            <a:solidFill>
              <a:srgbClr val="8A9BA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800" b="1" dirty="0">
                <a:solidFill>
                  <a:srgbClr val="434343"/>
                </a:solidFill>
                <a:latin typeface="Frank Ruhl Libre"/>
                <a:ea typeface="Frank Ruhl Libre"/>
                <a:cs typeface="Frank Ruhl Libre"/>
                <a:sym typeface="Frank Ruhl Libre"/>
              </a:rPr>
              <a:t>Repères culturels</a:t>
            </a:r>
            <a:endParaRPr sz="800" b="1" dirty="0">
              <a:solidFill>
                <a:srgbClr val="434343"/>
              </a:solidFill>
              <a:latin typeface="Frank Ruhl Libre"/>
              <a:ea typeface="Frank Ruhl Libre"/>
              <a:cs typeface="Frank Ruhl Libre"/>
              <a:sym typeface="Frank Ruhl Libre"/>
            </a:endParaRPr>
          </a:p>
        </p:txBody>
      </p:sp>
      <p:sp>
        <p:nvSpPr>
          <p:cNvPr id="279" name="Google Shape;279;p25"/>
          <p:cNvSpPr txBox="1"/>
          <p:nvPr/>
        </p:nvSpPr>
        <p:spPr>
          <a:xfrm>
            <a:off x="1187400" y="3726500"/>
            <a:ext cx="1538100" cy="366300"/>
          </a:xfrm>
          <a:prstGeom prst="rect">
            <a:avLst/>
          </a:prstGeom>
          <a:solidFill>
            <a:srgbClr val="F2EDDA"/>
          </a:solidFill>
          <a:ln w="28575" cap="flat" cmpd="dbl">
            <a:solidFill>
              <a:srgbClr val="8A9BA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800" b="1" dirty="0">
                <a:solidFill>
                  <a:srgbClr val="434343"/>
                </a:solidFill>
                <a:latin typeface="Frank Ruhl Libre"/>
                <a:ea typeface="Frank Ruhl Libre"/>
                <a:cs typeface="Frank Ruhl Libre"/>
                <a:sym typeface="Frank Ruhl Libre"/>
              </a:rPr>
              <a:t>L</a:t>
            </a:r>
            <a:r>
              <a:rPr lang="fr-FR" sz="800" b="1" dirty="0">
                <a:solidFill>
                  <a:srgbClr val="434343"/>
                </a:solidFill>
                <a:latin typeface="Frank Ruhl Libre"/>
                <a:ea typeface="Frank Ruhl Libre"/>
                <a:cs typeface="Frank Ruhl Libre"/>
                <a:sym typeface="Frank Ruhl Libre"/>
              </a:rPr>
              <a:t>e</a:t>
            </a:r>
            <a:r>
              <a:rPr lang="en" sz="800" b="1" dirty="0">
                <a:solidFill>
                  <a:srgbClr val="434343"/>
                </a:solidFill>
                <a:latin typeface="Frank Ruhl Libre"/>
                <a:ea typeface="Frank Ruhl Libre"/>
                <a:cs typeface="Frank Ruhl Libre"/>
                <a:sym typeface="Frank Ruhl Libre"/>
              </a:rPr>
              <a:t>cture de romans en autonomie</a:t>
            </a:r>
            <a:endParaRPr sz="800" b="1" dirty="0">
              <a:solidFill>
                <a:srgbClr val="434343"/>
              </a:solidFill>
              <a:latin typeface="Frank Ruhl Libre"/>
              <a:ea typeface="Frank Ruhl Libre"/>
              <a:cs typeface="Frank Ruhl Libre"/>
              <a:sym typeface="Frank Ruhl Libre"/>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55"/>
        <p:cNvGrpSpPr/>
        <p:nvPr/>
      </p:nvGrpSpPr>
      <p:grpSpPr>
        <a:xfrm>
          <a:off x="0" y="0"/>
          <a:ext cx="0" cy="0"/>
          <a:chOff x="0" y="0"/>
          <a:chExt cx="0" cy="0"/>
        </a:xfrm>
      </p:grpSpPr>
      <p:sp>
        <p:nvSpPr>
          <p:cNvPr id="256" name="Google Shape;256;p23"/>
          <p:cNvSpPr txBox="1">
            <a:spLocks noGrp="1"/>
          </p:cNvSpPr>
          <p:nvPr>
            <p:ph type="title"/>
          </p:nvPr>
        </p:nvSpPr>
        <p:spPr>
          <a:xfrm>
            <a:off x="796450" y="845975"/>
            <a:ext cx="3553500" cy="548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t>ET APRÈS?</a:t>
            </a:r>
            <a:endParaRPr dirty="0"/>
          </a:p>
        </p:txBody>
      </p:sp>
      <p:sp>
        <p:nvSpPr>
          <p:cNvPr id="257" name="Google Shape;257;p23"/>
          <p:cNvSpPr txBox="1">
            <a:spLocks noGrp="1"/>
          </p:cNvSpPr>
          <p:nvPr>
            <p:ph type="body" idx="1"/>
          </p:nvPr>
        </p:nvSpPr>
        <p:spPr>
          <a:xfrm>
            <a:off x="796450" y="1618154"/>
            <a:ext cx="3553500" cy="2404500"/>
          </a:xfrm>
          <a:prstGeom prst="rect">
            <a:avLst/>
          </a:prstGeom>
        </p:spPr>
        <p:txBody>
          <a:bodyPr spcFirstLastPara="1" wrap="square" lIns="0" tIns="0" rIns="0" bIns="0" anchor="t" anchorCtr="0">
            <a:noAutofit/>
          </a:bodyPr>
          <a:lstStyle/>
          <a:p>
            <a:pPr marL="0" lvl="0" indent="0">
              <a:buNone/>
            </a:pPr>
            <a:r>
              <a:rPr lang="en" sz="1800" dirty="0"/>
              <a:t>La spécialité LLCE, dans ses deux versions, ne ferme aucune porte. Elle permet d’aborder une poursuite d’études dans les domaines économiques, littéraires, scientifiques, techniques avec une solide connaissance du monde anglophone et une bien meilleure maîtrise de l’anglais</a:t>
            </a:r>
            <a:r>
              <a:rPr lang="en" dirty="0"/>
              <a:t>.</a:t>
            </a:r>
            <a:endParaRPr dirty="0"/>
          </a:p>
        </p:txBody>
      </p:sp>
      <p:sp>
        <p:nvSpPr>
          <p:cNvPr id="258" name="Google Shape;258;p23"/>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776DE7E5-C641-54AD-8544-18DA2F55694A}"/>
              </a:ext>
            </a:extLst>
          </p:cNvPr>
          <p:cNvSpPr>
            <a:spLocks noGrp="1"/>
          </p:cNvSpPr>
          <p:nvPr>
            <p:ph type="body" idx="1"/>
          </p:nvPr>
        </p:nvSpPr>
        <p:spPr>
          <a:xfrm>
            <a:off x="3009700" y="1607344"/>
            <a:ext cx="3124500" cy="1928812"/>
          </a:xfrm>
        </p:spPr>
        <p:txBody>
          <a:bodyPr/>
          <a:lstStyle/>
          <a:p>
            <a:pPr marL="114300" indent="0">
              <a:buNone/>
            </a:pPr>
            <a:r>
              <a:rPr lang="fr-FR" sz="3200" dirty="0" err="1">
                <a:solidFill>
                  <a:srgbClr val="C00000"/>
                </a:solidFill>
              </a:rPr>
              <a:t>Thank</a:t>
            </a:r>
            <a:r>
              <a:rPr lang="fr-FR" sz="3200" dirty="0">
                <a:solidFill>
                  <a:srgbClr val="C00000"/>
                </a:solidFill>
              </a:rPr>
              <a:t> </a:t>
            </a:r>
            <a:r>
              <a:rPr lang="fr-FR" sz="3200" dirty="0" err="1">
                <a:solidFill>
                  <a:srgbClr val="C00000"/>
                </a:solidFill>
              </a:rPr>
              <a:t>you</a:t>
            </a:r>
            <a:r>
              <a:rPr lang="fr-FR" sz="3200" dirty="0">
                <a:solidFill>
                  <a:srgbClr val="C00000"/>
                </a:solidFill>
              </a:rPr>
              <a:t>!</a:t>
            </a:r>
          </a:p>
          <a:p>
            <a:pPr marL="114300" indent="0">
              <a:buNone/>
            </a:pPr>
            <a:endParaRPr lang="fr-FR" sz="3200" dirty="0">
              <a:solidFill>
                <a:srgbClr val="C00000"/>
              </a:solidFill>
            </a:endParaRPr>
          </a:p>
          <a:p>
            <a:pPr marL="114300" indent="0">
              <a:buNone/>
            </a:pPr>
            <a:r>
              <a:rPr lang="fr-FR" sz="3200" dirty="0" err="1">
                <a:solidFill>
                  <a:srgbClr val="C00000"/>
                </a:solidFill>
              </a:rPr>
              <a:t>See</a:t>
            </a:r>
            <a:r>
              <a:rPr lang="fr-FR" sz="3200" dirty="0">
                <a:solidFill>
                  <a:srgbClr val="C00000"/>
                </a:solidFill>
              </a:rPr>
              <a:t> </a:t>
            </a:r>
            <a:r>
              <a:rPr lang="fr-FR" sz="3200" dirty="0" err="1">
                <a:solidFill>
                  <a:srgbClr val="C00000"/>
                </a:solidFill>
              </a:rPr>
              <a:t>you</a:t>
            </a:r>
            <a:r>
              <a:rPr lang="fr-FR" sz="3200" dirty="0">
                <a:solidFill>
                  <a:srgbClr val="C00000"/>
                </a:solidFill>
              </a:rPr>
              <a:t> </a:t>
            </a:r>
            <a:r>
              <a:rPr lang="fr-FR" sz="3200" dirty="0" err="1">
                <a:solidFill>
                  <a:srgbClr val="C00000"/>
                </a:solidFill>
              </a:rPr>
              <a:t>soon</a:t>
            </a:r>
            <a:r>
              <a:rPr lang="fr-FR" sz="3200" dirty="0">
                <a:solidFill>
                  <a:srgbClr val="C00000"/>
                </a:solidFill>
              </a:rPr>
              <a:t>! </a:t>
            </a:r>
          </a:p>
        </p:txBody>
      </p:sp>
      <p:sp>
        <p:nvSpPr>
          <p:cNvPr id="3" name="Espace réservé du numéro de diapositive 2">
            <a:extLst>
              <a:ext uri="{FF2B5EF4-FFF2-40B4-BE49-F238E27FC236}">
                <a16:creationId xmlns:a16="http://schemas.microsoft.com/office/drawing/2014/main" id="{5745DFBF-4FE5-4841-11C4-3EF409648223}"/>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fr-FR" smtClean="0"/>
              <a:t>18</a:t>
            </a:fld>
            <a:endParaRPr lang="fr-FR"/>
          </a:p>
        </p:txBody>
      </p:sp>
    </p:spTree>
    <p:extLst>
      <p:ext uri="{BB962C8B-B14F-4D97-AF65-F5344CB8AC3E}">
        <p14:creationId xmlns:p14="http://schemas.microsoft.com/office/powerpoint/2010/main" val="3269077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16"/>
          <p:cNvSpPr txBox="1">
            <a:spLocks noGrp="1"/>
          </p:cNvSpPr>
          <p:nvPr>
            <p:ph type="ctrTitle" idx="4294967295"/>
          </p:nvPr>
        </p:nvSpPr>
        <p:spPr>
          <a:xfrm>
            <a:off x="1275150" y="2505375"/>
            <a:ext cx="6593700" cy="5487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sz="2400" dirty="0"/>
              <a:t>QUE SIGNIFIE LLCE ?</a:t>
            </a:r>
            <a:endParaRPr sz="2400" dirty="0"/>
          </a:p>
        </p:txBody>
      </p:sp>
      <p:sp>
        <p:nvSpPr>
          <p:cNvPr id="193" name="Google Shape;193;p16"/>
          <p:cNvSpPr txBox="1">
            <a:spLocks noGrp="1"/>
          </p:cNvSpPr>
          <p:nvPr>
            <p:ph type="subTitle" idx="4294967295"/>
          </p:nvPr>
        </p:nvSpPr>
        <p:spPr>
          <a:xfrm>
            <a:off x="1275150" y="3082179"/>
            <a:ext cx="6593700" cy="1131900"/>
          </a:xfrm>
          <a:prstGeom prst="rect">
            <a:avLst/>
          </a:prstGeom>
        </p:spPr>
        <p:txBody>
          <a:bodyPr spcFirstLastPara="1" wrap="square" lIns="0" tIns="0" rIns="0" bIns="0" anchor="t" anchorCtr="0">
            <a:noAutofit/>
          </a:bodyPr>
          <a:lstStyle/>
          <a:p>
            <a:pPr marL="0" lvl="0" indent="0" algn="ctr" rtl="0">
              <a:spcBef>
                <a:spcPts val="600"/>
              </a:spcBef>
              <a:spcAft>
                <a:spcPts val="0"/>
              </a:spcAft>
              <a:buNone/>
            </a:pPr>
            <a:r>
              <a:rPr lang="fr-FR" sz="1800" b="1" dirty="0"/>
              <a:t>Langue, Littérature &amp; Culture Etrangère</a:t>
            </a:r>
            <a:endParaRPr sz="1800" b="1" dirty="0"/>
          </a:p>
          <a:p>
            <a:pPr marL="0" lvl="0" indent="0" algn="ctr" rtl="0">
              <a:spcBef>
                <a:spcPts val="600"/>
              </a:spcBef>
              <a:spcAft>
                <a:spcPts val="0"/>
              </a:spcAft>
              <a:buClr>
                <a:schemeClr val="dk1"/>
              </a:buClr>
              <a:buSzPts val="1100"/>
              <a:buFont typeface="Arial"/>
              <a:buNone/>
            </a:pPr>
            <a:r>
              <a:rPr lang="fr-FR" sz="1800" dirty="0"/>
              <a:t>Spécialité destinée à consolider sa maîtrise de la langue et à approfondir ses connaissances sur l’aire anglophone</a:t>
            </a:r>
            <a:endParaRPr sz="1800" b="1" dirty="0"/>
          </a:p>
        </p:txBody>
      </p:sp>
      <p:pic>
        <p:nvPicPr>
          <p:cNvPr id="194" name="Google Shape;194;p16" descr="photo-1434030216411-0b793f4b4173.jpg"/>
          <p:cNvPicPr preferRelativeResize="0"/>
          <p:nvPr/>
        </p:nvPicPr>
        <p:blipFill>
          <a:blip r:embed="rId3">
            <a:alphaModFix/>
          </a:blip>
          <a:stretch>
            <a:fillRect/>
          </a:stretch>
        </p:blipFill>
        <p:spPr>
          <a:xfrm>
            <a:off x="3779250" y="1031425"/>
            <a:ext cx="1585500" cy="1585500"/>
          </a:xfrm>
          <a:prstGeom prst="diamond">
            <a:avLst/>
          </a:prstGeom>
          <a:noFill/>
          <a:ln w="38100" cap="flat" cmpd="thinThick">
            <a:solidFill>
              <a:srgbClr val="B0C6D3"/>
            </a:solidFill>
            <a:prstDash val="solid"/>
            <a:round/>
            <a:headEnd type="none" w="sm" len="sm"/>
            <a:tailEnd type="none" w="sm" len="sm"/>
          </a:ln>
        </p:spPr>
      </p:pic>
      <p:sp>
        <p:nvSpPr>
          <p:cNvPr id="195" name="Google Shape;195;p16"/>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17"/>
          <p:cNvSpPr txBox="1">
            <a:spLocks noGrp="1"/>
          </p:cNvSpPr>
          <p:nvPr>
            <p:ph type="ctrTitle"/>
          </p:nvPr>
        </p:nvSpPr>
        <p:spPr>
          <a:xfrm>
            <a:off x="2795175" y="1035554"/>
            <a:ext cx="3553500" cy="11598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dirty="0"/>
              <a:t>PROGRAMME</a:t>
            </a:r>
            <a:endParaRPr dirty="0"/>
          </a:p>
        </p:txBody>
      </p:sp>
      <p:sp>
        <p:nvSpPr>
          <p:cNvPr id="201" name="Google Shape;201;p17"/>
          <p:cNvSpPr txBox="1">
            <a:spLocks noGrp="1"/>
          </p:cNvSpPr>
          <p:nvPr>
            <p:ph type="subTitle" idx="1"/>
          </p:nvPr>
        </p:nvSpPr>
        <p:spPr>
          <a:xfrm>
            <a:off x="2795175" y="2571750"/>
            <a:ext cx="3553500" cy="2979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fr-FR" dirty="0"/>
              <a:t>Quels objectifs?</a:t>
            </a:r>
          </a:p>
          <a:p>
            <a:pPr marL="0" lvl="0" indent="0" algn="ctr" rtl="0">
              <a:spcBef>
                <a:spcPts val="0"/>
              </a:spcBef>
              <a:spcAft>
                <a:spcPts val="0"/>
              </a:spcAft>
              <a:buNone/>
            </a:pPr>
            <a:r>
              <a:rPr lang="fr-FR" dirty="0"/>
              <a:t>Quels contenus?</a:t>
            </a:r>
            <a:br>
              <a:rPr lang="fr-FR" dirty="0"/>
            </a:b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18"/>
          <p:cNvSpPr txBox="1">
            <a:spLocks noGrp="1"/>
          </p:cNvSpPr>
          <p:nvPr>
            <p:ph type="body" idx="1"/>
          </p:nvPr>
        </p:nvSpPr>
        <p:spPr>
          <a:xfrm>
            <a:off x="2831106" y="1187400"/>
            <a:ext cx="3124500" cy="2768700"/>
          </a:xfrm>
          <a:prstGeom prst="rect">
            <a:avLst/>
          </a:prstGeom>
        </p:spPr>
        <p:txBody>
          <a:bodyPr spcFirstLastPara="1" wrap="square" lIns="0" tIns="0" rIns="0" bIns="0" anchor="ctr" anchorCtr="0">
            <a:noAutofit/>
          </a:bodyPr>
          <a:lstStyle/>
          <a:p>
            <a:pPr marL="285750" lvl="0" indent="-285750" algn="ctr" rtl="0">
              <a:spcBef>
                <a:spcPts val="600"/>
              </a:spcBef>
              <a:spcAft>
                <a:spcPts val="0"/>
              </a:spcAft>
              <a:buFontTx/>
              <a:buChar char="-"/>
            </a:pPr>
            <a:r>
              <a:rPr lang="en" sz="1300" dirty="0"/>
              <a:t>Explorer la langue anglaise, la culture et la littérature anglophones</a:t>
            </a:r>
          </a:p>
          <a:p>
            <a:pPr marL="0" lvl="0" indent="0" algn="ctr" rtl="0">
              <a:spcBef>
                <a:spcPts val="600"/>
              </a:spcBef>
              <a:spcAft>
                <a:spcPts val="0"/>
              </a:spcAft>
              <a:buNone/>
            </a:pPr>
            <a:br>
              <a:rPr lang="en" sz="1300" dirty="0"/>
            </a:br>
            <a:r>
              <a:rPr lang="en" sz="1300" dirty="0"/>
              <a:t>- Développer sa reflexion, son autonomie  et sa capacité d’argumentation à l’écrit et à l’oral</a:t>
            </a:r>
          </a:p>
          <a:p>
            <a:pPr marL="0" lvl="0" indent="0" algn="ctr" rtl="0">
              <a:spcBef>
                <a:spcPts val="600"/>
              </a:spcBef>
              <a:spcAft>
                <a:spcPts val="0"/>
              </a:spcAft>
              <a:buNone/>
            </a:pPr>
            <a:endParaRPr lang="en" sz="1300" dirty="0"/>
          </a:p>
          <a:p>
            <a:pPr marL="285750" lvl="0" indent="-285750" algn="ctr" rtl="0">
              <a:spcBef>
                <a:spcPts val="600"/>
              </a:spcBef>
              <a:spcAft>
                <a:spcPts val="0"/>
              </a:spcAft>
              <a:buFontTx/>
              <a:buChar char="-"/>
            </a:pPr>
            <a:r>
              <a:rPr lang="en" sz="1300" dirty="0"/>
              <a:t>Développer son esprit critique</a:t>
            </a:r>
          </a:p>
          <a:p>
            <a:pPr marL="285750" lvl="0" indent="-285750" algn="ctr" rtl="0">
              <a:spcBef>
                <a:spcPts val="600"/>
              </a:spcBef>
              <a:spcAft>
                <a:spcPts val="0"/>
              </a:spcAft>
              <a:buFontTx/>
              <a:buChar char="-"/>
            </a:pPr>
            <a:endParaRPr lang="en" sz="1300" dirty="0"/>
          </a:p>
          <a:p>
            <a:pPr marL="285750" lvl="0" indent="-285750" algn="ctr" rtl="0">
              <a:spcBef>
                <a:spcPts val="600"/>
              </a:spcBef>
              <a:spcAft>
                <a:spcPts val="0"/>
              </a:spcAft>
              <a:buFontTx/>
              <a:buChar char="-"/>
            </a:pPr>
            <a:r>
              <a:rPr lang="en" sz="1300" dirty="0"/>
              <a:t>S’initier au travail de recherche littéraire</a:t>
            </a:r>
          </a:p>
          <a:p>
            <a:pPr marL="285750" lvl="0" indent="-285750" algn="ctr" rtl="0">
              <a:spcBef>
                <a:spcPts val="600"/>
              </a:spcBef>
              <a:spcAft>
                <a:spcPts val="0"/>
              </a:spcAft>
              <a:buFontTx/>
              <a:buChar char="-"/>
            </a:pPr>
            <a:r>
              <a:rPr lang="fr-FR" sz="1300" dirty="0"/>
              <a:t>Développer le goût de lire </a:t>
            </a:r>
            <a:endParaRPr sz="1300" dirty="0"/>
          </a:p>
        </p:txBody>
      </p:sp>
      <p:sp>
        <p:nvSpPr>
          <p:cNvPr id="207" name="Google Shape;207;p18"/>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4</a:t>
            </a:fld>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19"/>
          <p:cNvSpPr txBox="1">
            <a:spLocks noGrp="1"/>
          </p:cNvSpPr>
          <p:nvPr>
            <p:ph type="title"/>
          </p:nvPr>
        </p:nvSpPr>
        <p:spPr>
          <a:xfrm>
            <a:off x="1003200" y="617375"/>
            <a:ext cx="7137600" cy="5487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dirty="0"/>
              <a:t>LES THÉMATIQUES</a:t>
            </a:r>
            <a:endParaRPr dirty="0"/>
          </a:p>
        </p:txBody>
      </p:sp>
      <p:sp>
        <p:nvSpPr>
          <p:cNvPr id="213" name="Google Shape;213;p19"/>
          <p:cNvSpPr txBox="1">
            <a:spLocks noGrp="1"/>
          </p:cNvSpPr>
          <p:nvPr>
            <p:ph type="body" idx="1"/>
          </p:nvPr>
        </p:nvSpPr>
        <p:spPr>
          <a:xfrm>
            <a:off x="846037" y="992981"/>
            <a:ext cx="7137600" cy="2958919"/>
          </a:xfrm>
          <a:prstGeom prst="rect">
            <a:avLst/>
          </a:prstGeom>
        </p:spPr>
        <p:txBody>
          <a:bodyPr spcFirstLastPara="1" wrap="square" lIns="0" tIns="0" rIns="0" bIns="0" anchor="t" anchorCtr="0">
            <a:noAutofit/>
          </a:bodyPr>
          <a:lstStyle/>
          <a:p>
            <a:pPr marL="76200" indent="0" algn="l">
              <a:buNone/>
            </a:pPr>
            <a:r>
              <a:rPr lang="fr-FR" sz="1600" b="1" dirty="0">
                <a:solidFill>
                  <a:srgbClr val="FF0000"/>
                </a:solidFill>
                <a:latin typeface="Georgia" panose="02040502050405020303" pitchFamily="18" charset="0"/>
              </a:rPr>
              <a:t>       </a:t>
            </a:r>
            <a:r>
              <a:rPr lang="fr-FR" sz="1600" b="1" i="0" dirty="0">
                <a:solidFill>
                  <a:srgbClr val="FF0000"/>
                </a:solidFill>
                <a:effectLst/>
                <a:latin typeface="Georgia" panose="02040502050405020303" pitchFamily="18" charset="0"/>
              </a:rPr>
              <a:t>En Première:</a:t>
            </a:r>
            <a:endParaRPr lang="fr-FR" sz="1600" b="0" i="0" dirty="0">
              <a:solidFill>
                <a:srgbClr val="FF0000"/>
              </a:solidFill>
              <a:effectLst/>
              <a:latin typeface="Georgia" panose="02040502050405020303" pitchFamily="18" charset="0"/>
            </a:endParaRPr>
          </a:p>
          <a:p>
            <a:pPr algn="l"/>
            <a:r>
              <a:rPr lang="fr-FR" sz="1600" b="1" i="0" dirty="0">
                <a:solidFill>
                  <a:srgbClr val="111111"/>
                </a:solidFill>
                <a:effectLst/>
                <a:latin typeface="Georgia" panose="02040502050405020303" pitchFamily="18" charset="0"/>
              </a:rPr>
              <a:t>L’Imaginaire</a:t>
            </a:r>
            <a:endParaRPr lang="fr-FR" sz="1600" b="0" i="0" dirty="0">
              <a:solidFill>
                <a:srgbClr val="111111"/>
              </a:solidFill>
              <a:effectLst/>
              <a:latin typeface="Georgia" panose="02040502050405020303" pitchFamily="18" charset="0"/>
            </a:endParaRPr>
          </a:p>
          <a:p>
            <a:pPr algn="l">
              <a:buFont typeface="Arial" panose="020B0604020202020204" pitchFamily="34" charset="0"/>
              <a:buChar char="•"/>
            </a:pPr>
            <a:r>
              <a:rPr lang="fr-FR" sz="1600" b="0" i="0" dirty="0">
                <a:solidFill>
                  <a:srgbClr val="111111"/>
                </a:solidFill>
                <a:effectLst/>
                <a:latin typeface="Georgia" panose="02040502050405020303" pitchFamily="18" charset="0"/>
              </a:rPr>
              <a:t>L’imagination créatrice et visionnaire</a:t>
            </a:r>
          </a:p>
          <a:p>
            <a:pPr algn="l">
              <a:buFont typeface="Arial" panose="020B0604020202020204" pitchFamily="34" charset="0"/>
              <a:buChar char="•"/>
            </a:pPr>
            <a:r>
              <a:rPr lang="fr-FR" sz="1600" b="0" i="0" dirty="0">
                <a:solidFill>
                  <a:srgbClr val="111111"/>
                </a:solidFill>
                <a:effectLst/>
                <a:latin typeface="Georgia" panose="02040502050405020303" pitchFamily="18" charset="0"/>
              </a:rPr>
              <a:t>Imaginaires effrayants</a:t>
            </a:r>
          </a:p>
          <a:p>
            <a:pPr algn="l">
              <a:buFont typeface="Arial" panose="020B0604020202020204" pitchFamily="34" charset="0"/>
              <a:buChar char="•"/>
            </a:pPr>
            <a:r>
              <a:rPr lang="fr-FR" sz="1600" b="0" i="0" dirty="0">
                <a:solidFill>
                  <a:srgbClr val="111111"/>
                </a:solidFill>
                <a:effectLst/>
                <a:latin typeface="Georgia" panose="02040502050405020303" pitchFamily="18" charset="0"/>
              </a:rPr>
              <a:t>Utopies et dystopies</a:t>
            </a:r>
          </a:p>
          <a:p>
            <a:pPr algn="l"/>
            <a:r>
              <a:rPr lang="fr-FR" sz="1600" b="1" i="0" dirty="0">
                <a:solidFill>
                  <a:srgbClr val="111111"/>
                </a:solidFill>
                <a:effectLst/>
                <a:latin typeface="Georgia" panose="02040502050405020303" pitchFamily="18" charset="0"/>
              </a:rPr>
              <a:t>Rencontres</a:t>
            </a:r>
            <a:endParaRPr lang="fr-FR" sz="1600" b="0" i="0" dirty="0">
              <a:solidFill>
                <a:srgbClr val="111111"/>
              </a:solidFill>
              <a:effectLst/>
              <a:latin typeface="Georgia" panose="02040502050405020303" pitchFamily="18" charset="0"/>
            </a:endParaRPr>
          </a:p>
          <a:p>
            <a:pPr algn="l">
              <a:buFont typeface="Arial" panose="020B0604020202020204" pitchFamily="34" charset="0"/>
              <a:buChar char="•"/>
            </a:pPr>
            <a:r>
              <a:rPr lang="fr-FR" sz="1600" b="0" i="0" dirty="0">
                <a:solidFill>
                  <a:srgbClr val="111111"/>
                </a:solidFill>
                <a:effectLst/>
                <a:latin typeface="Georgia" panose="02040502050405020303" pitchFamily="18" charset="0"/>
              </a:rPr>
              <a:t>L’amour et L’amitié</a:t>
            </a:r>
          </a:p>
          <a:p>
            <a:pPr algn="l">
              <a:buFont typeface="Arial" panose="020B0604020202020204" pitchFamily="34" charset="0"/>
              <a:buChar char="•"/>
            </a:pPr>
            <a:r>
              <a:rPr lang="fr-FR" sz="1600" b="0" i="0" dirty="0">
                <a:solidFill>
                  <a:srgbClr val="111111"/>
                </a:solidFill>
                <a:effectLst/>
                <a:latin typeface="Georgia" panose="02040502050405020303" pitchFamily="18" charset="0"/>
              </a:rPr>
              <a:t>Relation entre l’individu et le groupe</a:t>
            </a:r>
          </a:p>
          <a:p>
            <a:pPr algn="l">
              <a:buFont typeface="Arial" panose="020B0604020202020204" pitchFamily="34" charset="0"/>
              <a:buChar char="•"/>
            </a:pPr>
            <a:r>
              <a:rPr lang="fr-FR" sz="1600" b="0" i="0" dirty="0">
                <a:solidFill>
                  <a:srgbClr val="111111"/>
                </a:solidFill>
                <a:effectLst/>
                <a:latin typeface="Georgia" panose="02040502050405020303" pitchFamily="18" charset="0"/>
              </a:rPr>
              <a:t>La confrontation et la différence</a:t>
            </a:r>
          </a:p>
          <a:p>
            <a:pPr marL="76200" lvl="0" indent="0" algn="l" rtl="0">
              <a:spcBef>
                <a:spcPts val="600"/>
              </a:spcBef>
              <a:spcAft>
                <a:spcPts val="0"/>
              </a:spcAft>
              <a:buSzPts val="2400"/>
              <a:buNone/>
            </a:pPr>
            <a:br>
              <a:rPr lang="fr-FR" sz="1600" dirty="0"/>
            </a:br>
            <a:endParaRPr lang="fr-FR" dirty="0"/>
          </a:p>
        </p:txBody>
      </p:sp>
      <p:sp>
        <p:nvSpPr>
          <p:cNvPr id="214" name="Google Shape;214;p19"/>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5</a:t>
            </a:fld>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19"/>
          <p:cNvSpPr txBox="1">
            <a:spLocks noGrp="1"/>
          </p:cNvSpPr>
          <p:nvPr>
            <p:ph type="title"/>
          </p:nvPr>
        </p:nvSpPr>
        <p:spPr>
          <a:xfrm>
            <a:off x="1003200" y="617375"/>
            <a:ext cx="7137600" cy="5487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dirty="0"/>
              <a:t>LES THÉMATIQUES</a:t>
            </a:r>
            <a:endParaRPr dirty="0"/>
          </a:p>
        </p:txBody>
      </p:sp>
      <p:sp>
        <p:nvSpPr>
          <p:cNvPr id="213" name="Google Shape;213;p19"/>
          <p:cNvSpPr txBox="1">
            <a:spLocks noGrp="1"/>
          </p:cNvSpPr>
          <p:nvPr>
            <p:ph type="body" idx="1"/>
          </p:nvPr>
        </p:nvSpPr>
        <p:spPr>
          <a:xfrm>
            <a:off x="1316155" y="891725"/>
            <a:ext cx="3504507" cy="2760300"/>
          </a:xfrm>
          <a:prstGeom prst="rect">
            <a:avLst/>
          </a:prstGeom>
        </p:spPr>
        <p:txBody>
          <a:bodyPr spcFirstLastPara="1" wrap="square" lIns="0" tIns="0" rIns="0" bIns="0" anchor="t" anchorCtr="0">
            <a:noAutofit/>
          </a:bodyPr>
          <a:lstStyle/>
          <a:p>
            <a:pPr marL="76200" indent="0" algn="l">
              <a:buNone/>
            </a:pPr>
            <a:r>
              <a:rPr lang="fr-FR" sz="1400" b="1" dirty="0">
                <a:solidFill>
                  <a:srgbClr val="FF0000"/>
                </a:solidFill>
                <a:latin typeface="Georgia" panose="02040502050405020303" pitchFamily="18" charset="0"/>
              </a:rPr>
              <a:t>       </a:t>
            </a:r>
            <a:r>
              <a:rPr lang="fr-FR" sz="1600" b="1" i="0" dirty="0">
                <a:solidFill>
                  <a:srgbClr val="FF0000"/>
                </a:solidFill>
                <a:effectLst/>
                <a:latin typeface="Georgia" panose="02040502050405020303" pitchFamily="18" charset="0"/>
              </a:rPr>
              <a:t>En Terminale:</a:t>
            </a:r>
            <a:endParaRPr lang="fr-FR" sz="1600" b="0" i="0" dirty="0">
              <a:solidFill>
                <a:srgbClr val="FF0000"/>
              </a:solidFill>
              <a:effectLst/>
              <a:latin typeface="Georgia" panose="02040502050405020303" pitchFamily="18" charset="0"/>
            </a:endParaRPr>
          </a:p>
          <a:p>
            <a:pPr algn="l"/>
            <a:r>
              <a:rPr lang="fr-FR" sz="1400" b="1" i="0" dirty="0">
                <a:solidFill>
                  <a:srgbClr val="111111"/>
                </a:solidFill>
                <a:effectLst/>
                <a:latin typeface="Georgia" panose="02040502050405020303" pitchFamily="18" charset="0"/>
              </a:rPr>
              <a:t>Art et Débat d’idées</a:t>
            </a:r>
            <a:endParaRPr lang="fr-FR" sz="1400" b="0" i="0" dirty="0">
              <a:solidFill>
                <a:srgbClr val="111111"/>
              </a:solidFill>
              <a:effectLst/>
              <a:latin typeface="Georgia" panose="02040502050405020303" pitchFamily="18" charset="0"/>
            </a:endParaRPr>
          </a:p>
          <a:p>
            <a:pPr algn="l">
              <a:buFont typeface="Arial" panose="020B0604020202020204" pitchFamily="34" charset="0"/>
              <a:buChar char="•"/>
            </a:pPr>
            <a:r>
              <a:rPr lang="fr-FR" sz="1400" b="0" i="0" dirty="0">
                <a:solidFill>
                  <a:srgbClr val="111111"/>
                </a:solidFill>
                <a:effectLst/>
                <a:latin typeface="Georgia" panose="02040502050405020303" pitchFamily="18" charset="0"/>
              </a:rPr>
              <a:t>Art et Contestation</a:t>
            </a:r>
          </a:p>
          <a:p>
            <a:pPr algn="l">
              <a:buFont typeface="Arial" panose="020B0604020202020204" pitchFamily="34" charset="0"/>
              <a:buChar char="•"/>
            </a:pPr>
            <a:r>
              <a:rPr lang="fr-FR" sz="1400" b="0" i="0" dirty="0">
                <a:solidFill>
                  <a:srgbClr val="111111"/>
                </a:solidFill>
                <a:effectLst/>
                <a:latin typeface="Georgia" panose="02040502050405020303" pitchFamily="18" charset="0"/>
              </a:rPr>
              <a:t>Art qui fait Débat</a:t>
            </a:r>
          </a:p>
          <a:p>
            <a:pPr algn="l">
              <a:buFont typeface="Arial" panose="020B0604020202020204" pitchFamily="34" charset="0"/>
              <a:buChar char="•"/>
            </a:pPr>
            <a:r>
              <a:rPr lang="fr-FR" sz="1400" b="0" i="0" dirty="0">
                <a:solidFill>
                  <a:srgbClr val="111111"/>
                </a:solidFill>
                <a:effectLst/>
                <a:latin typeface="Georgia" panose="02040502050405020303" pitchFamily="18" charset="0"/>
              </a:rPr>
              <a:t>L’Art du Débat</a:t>
            </a:r>
          </a:p>
          <a:p>
            <a:pPr marL="76200" indent="0" algn="l">
              <a:buNone/>
            </a:pPr>
            <a:endParaRPr lang="fr-FR" sz="1400" b="1" dirty="0">
              <a:solidFill>
                <a:srgbClr val="111111"/>
              </a:solidFill>
              <a:latin typeface="Georgia" panose="02040502050405020303" pitchFamily="18" charset="0"/>
            </a:endParaRPr>
          </a:p>
          <a:p>
            <a:pPr algn="l"/>
            <a:endParaRPr lang="fr-FR" sz="1400" b="1" i="0" dirty="0">
              <a:solidFill>
                <a:srgbClr val="111111"/>
              </a:solidFill>
              <a:effectLst/>
              <a:latin typeface="Georgia" panose="02040502050405020303" pitchFamily="18" charset="0"/>
            </a:endParaRPr>
          </a:p>
          <a:p>
            <a:pPr algn="l"/>
            <a:r>
              <a:rPr lang="fr-FR" sz="1400" b="1" i="0" dirty="0">
                <a:solidFill>
                  <a:srgbClr val="111111"/>
                </a:solidFill>
                <a:effectLst/>
                <a:latin typeface="Georgia" panose="02040502050405020303" pitchFamily="18" charset="0"/>
              </a:rPr>
              <a:t>Voyages, Territoires et Frontières</a:t>
            </a:r>
            <a:endParaRPr lang="fr-FR" sz="1400" b="0" i="0" dirty="0">
              <a:solidFill>
                <a:srgbClr val="111111"/>
              </a:solidFill>
              <a:effectLst/>
              <a:latin typeface="Georgia" panose="02040502050405020303" pitchFamily="18" charset="0"/>
            </a:endParaRPr>
          </a:p>
          <a:p>
            <a:pPr algn="l">
              <a:buFont typeface="Arial" panose="020B0604020202020204" pitchFamily="34" charset="0"/>
              <a:buChar char="•"/>
            </a:pPr>
            <a:r>
              <a:rPr lang="fr-FR" sz="1400" b="0" i="0" dirty="0">
                <a:solidFill>
                  <a:srgbClr val="111111"/>
                </a:solidFill>
                <a:effectLst/>
                <a:latin typeface="Georgia" panose="02040502050405020303" pitchFamily="18" charset="0"/>
              </a:rPr>
              <a:t>Exploration et Aventure</a:t>
            </a:r>
          </a:p>
          <a:p>
            <a:pPr algn="l">
              <a:buFont typeface="Arial" panose="020B0604020202020204" pitchFamily="34" charset="0"/>
              <a:buChar char="•"/>
            </a:pPr>
            <a:r>
              <a:rPr lang="fr-FR" sz="1400" b="0" i="0" dirty="0">
                <a:solidFill>
                  <a:srgbClr val="111111"/>
                </a:solidFill>
                <a:effectLst/>
                <a:latin typeface="Georgia" panose="02040502050405020303" pitchFamily="18" charset="0"/>
              </a:rPr>
              <a:t>Ancrage et Héritage</a:t>
            </a:r>
          </a:p>
          <a:p>
            <a:pPr algn="l">
              <a:buFont typeface="Arial" panose="020B0604020202020204" pitchFamily="34" charset="0"/>
              <a:buChar char="•"/>
            </a:pPr>
            <a:r>
              <a:rPr lang="fr-FR" sz="1400" b="0" i="0" dirty="0">
                <a:solidFill>
                  <a:srgbClr val="111111"/>
                </a:solidFill>
                <a:effectLst/>
                <a:latin typeface="Georgia" panose="02040502050405020303" pitchFamily="18" charset="0"/>
              </a:rPr>
              <a:t>Migration et Exile</a:t>
            </a:r>
          </a:p>
          <a:p>
            <a:pPr marL="76200" lvl="0" indent="0" algn="l" rtl="0">
              <a:spcBef>
                <a:spcPts val="600"/>
              </a:spcBef>
              <a:spcAft>
                <a:spcPts val="0"/>
              </a:spcAft>
              <a:buSzPts val="2400"/>
              <a:buNone/>
            </a:pPr>
            <a:br>
              <a:rPr lang="fr-FR" sz="1600" dirty="0"/>
            </a:br>
            <a:endParaRPr lang="fr-FR" dirty="0"/>
          </a:p>
        </p:txBody>
      </p:sp>
      <p:sp>
        <p:nvSpPr>
          <p:cNvPr id="214" name="Google Shape;214;p19"/>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6</a:t>
            </a:fld>
            <a:endParaRPr dirty="0"/>
          </a:p>
        </p:txBody>
      </p:sp>
      <p:sp>
        <p:nvSpPr>
          <p:cNvPr id="2" name="Google Shape;213;p19">
            <a:extLst>
              <a:ext uri="{FF2B5EF4-FFF2-40B4-BE49-F238E27FC236}">
                <a16:creationId xmlns:a16="http://schemas.microsoft.com/office/drawing/2014/main" id="{F990CB03-2C26-4DD5-C070-6179944D8981}"/>
              </a:ext>
            </a:extLst>
          </p:cNvPr>
          <p:cNvSpPr txBox="1">
            <a:spLocks/>
          </p:cNvSpPr>
          <p:nvPr/>
        </p:nvSpPr>
        <p:spPr>
          <a:xfrm>
            <a:off x="4297650" y="1868659"/>
            <a:ext cx="3354675" cy="1406181"/>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B0C6D3"/>
              </a:buClr>
              <a:buSzPts val="2400"/>
              <a:buFont typeface="Frank Ruhl Libre"/>
              <a:buChar char="➢"/>
              <a:defRPr sz="2400" b="0" i="0" u="none" strike="noStrike" cap="none">
                <a:solidFill>
                  <a:srgbClr val="434343"/>
                </a:solidFill>
                <a:latin typeface="Frank Ruhl Libre"/>
                <a:ea typeface="Frank Ruhl Libre"/>
                <a:cs typeface="Frank Ruhl Libre"/>
                <a:sym typeface="Frank Ruhl Libre"/>
              </a:defRPr>
            </a:lvl1pPr>
            <a:lvl2pPr marL="914400" marR="0" lvl="1" indent="-381000" algn="l" rtl="0">
              <a:lnSpc>
                <a:spcPct val="100000"/>
              </a:lnSpc>
              <a:spcBef>
                <a:spcPts val="0"/>
              </a:spcBef>
              <a:spcAft>
                <a:spcPts val="0"/>
              </a:spcAft>
              <a:buClr>
                <a:srgbClr val="B0C6D3"/>
              </a:buClr>
              <a:buSzPts val="2400"/>
              <a:buFont typeface="Frank Ruhl Libre"/>
              <a:buChar char="￫"/>
              <a:defRPr sz="2400" b="0" i="0" u="none" strike="noStrike" cap="none">
                <a:solidFill>
                  <a:srgbClr val="434343"/>
                </a:solidFill>
                <a:latin typeface="Frank Ruhl Libre"/>
                <a:ea typeface="Frank Ruhl Libre"/>
                <a:cs typeface="Frank Ruhl Libre"/>
                <a:sym typeface="Frank Ruhl Libre"/>
              </a:defRPr>
            </a:lvl2pPr>
            <a:lvl3pPr marL="1371600" marR="0" lvl="2" indent="-381000" algn="l" rtl="0">
              <a:lnSpc>
                <a:spcPct val="100000"/>
              </a:lnSpc>
              <a:spcBef>
                <a:spcPts val="0"/>
              </a:spcBef>
              <a:spcAft>
                <a:spcPts val="0"/>
              </a:spcAft>
              <a:buClr>
                <a:srgbClr val="B0C6D3"/>
              </a:buClr>
              <a:buSzPts val="2400"/>
              <a:buFont typeface="Frank Ruhl Libre"/>
              <a:buChar char="￫"/>
              <a:defRPr sz="2400" b="0" i="0" u="none" strike="noStrike" cap="none">
                <a:solidFill>
                  <a:srgbClr val="434343"/>
                </a:solidFill>
                <a:latin typeface="Frank Ruhl Libre"/>
                <a:ea typeface="Frank Ruhl Libre"/>
                <a:cs typeface="Frank Ruhl Libre"/>
                <a:sym typeface="Frank Ruhl Libre"/>
              </a:defRPr>
            </a:lvl3pPr>
            <a:lvl4pPr marL="1828800" marR="0" lvl="3" indent="-381000" algn="l" rtl="0">
              <a:lnSpc>
                <a:spcPct val="100000"/>
              </a:lnSpc>
              <a:spcBef>
                <a:spcPts val="0"/>
              </a:spcBef>
              <a:spcAft>
                <a:spcPts val="0"/>
              </a:spcAft>
              <a:buClr>
                <a:srgbClr val="B0C6D3"/>
              </a:buClr>
              <a:buSzPts val="2400"/>
              <a:buFont typeface="Frank Ruhl Libre"/>
              <a:buChar char="￫"/>
              <a:defRPr sz="2400" b="0" i="0" u="none" strike="noStrike" cap="none">
                <a:solidFill>
                  <a:srgbClr val="434343"/>
                </a:solidFill>
                <a:latin typeface="Frank Ruhl Libre"/>
                <a:ea typeface="Frank Ruhl Libre"/>
                <a:cs typeface="Frank Ruhl Libre"/>
                <a:sym typeface="Frank Ruhl Libre"/>
              </a:defRPr>
            </a:lvl4pPr>
            <a:lvl5pPr marL="2286000" marR="0" lvl="4" indent="-381000" algn="l" rtl="0">
              <a:lnSpc>
                <a:spcPct val="100000"/>
              </a:lnSpc>
              <a:spcBef>
                <a:spcPts val="0"/>
              </a:spcBef>
              <a:spcAft>
                <a:spcPts val="0"/>
              </a:spcAft>
              <a:buClr>
                <a:srgbClr val="B0C6D3"/>
              </a:buClr>
              <a:buSzPts val="2400"/>
              <a:buFont typeface="Frank Ruhl Libre"/>
              <a:buChar char="￫"/>
              <a:defRPr sz="2400" b="0" i="0" u="none" strike="noStrike" cap="none">
                <a:solidFill>
                  <a:srgbClr val="434343"/>
                </a:solidFill>
                <a:latin typeface="Frank Ruhl Libre"/>
                <a:ea typeface="Frank Ruhl Libre"/>
                <a:cs typeface="Frank Ruhl Libre"/>
                <a:sym typeface="Frank Ruhl Libre"/>
              </a:defRPr>
            </a:lvl5pPr>
            <a:lvl6pPr marL="2743200" marR="0" lvl="5" indent="-381000" algn="l" rtl="0">
              <a:lnSpc>
                <a:spcPct val="100000"/>
              </a:lnSpc>
              <a:spcBef>
                <a:spcPts val="0"/>
              </a:spcBef>
              <a:spcAft>
                <a:spcPts val="0"/>
              </a:spcAft>
              <a:buClr>
                <a:srgbClr val="B0C6D3"/>
              </a:buClr>
              <a:buSzPts val="2400"/>
              <a:buFont typeface="Frank Ruhl Libre"/>
              <a:buChar char="￫"/>
              <a:defRPr sz="2400" b="0" i="0" u="none" strike="noStrike" cap="none">
                <a:solidFill>
                  <a:srgbClr val="434343"/>
                </a:solidFill>
                <a:latin typeface="Frank Ruhl Libre"/>
                <a:ea typeface="Frank Ruhl Libre"/>
                <a:cs typeface="Frank Ruhl Libre"/>
                <a:sym typeface="Frank Ruhl Libre"/>
              </a:defRPr>
            </a:lvl6pPr>
            <a:lvl7pPr marL="3200400" marR="0" lvl="6" indent="-381000" algn="l" rtl="0">
              <a:lnSpc>
                <a:spcPct val="100000"/>
              </a:lnSpc>
              <a:spcBef>
                <a:spcPts val="0"/>
              </a:spcBef>
              <a:spcAft>
                <a:spcPts val="0"/>
              </a:spcAft>
              <a:buClr>
                <a:srgbClr val="B0C6D3"/>
              </a:buClr>
              <a:buSzPts val="2400"/>
              <a:buFont typeface="Frank Ruhl Libre"/>
              <a:buChar char="￫"/>
              <a:defRPr sz="2400" b="0" i="0" u="none" strike="noStrike" cap="none">
                <a:solidFill>
                  <a:srgbClr val="434343"/>
                </a:solidFill>
                <a:latin typeface="Frank Ruhl Libre"/>
                <a:ea typeface="Frank Ruhl Libre"/>
                <a:cs typeface="Frank Ruhl Libre"/>
                <a:sym typeface="Frank Ruhl Libre"/>
              </a:defRPr>
            </a:lvl7pPr>
            <a:lvl8pPr marL="3657600" marR="0" lvl="7" indent="-381000" algn="l" rtl="0">
              <a:lnSpc>
                <a:spcPct val="100000"/>
              </a:lnSpc>
              <a:spcBef>
                <a:spcPts val="0"/>
              </a:spcBef>
              <a:spcAft>
                <a:spcPts val="0"/>
              </a:spcAft>
              <a:buClr>
                <a:srgbClr val="B0C6D3"/>
              </a:buClr>
              <a:buSzPts val="2400"/>
              <a:buFont typeface="Frank Ruhl Libre"/>
              <a:buChar char="￫"/>
              <a:defRPr sz="2400" b="0" i="0" u="none" strike="noStrike" cap="none">
                <a:solidFill>
                  <a:srgbClr val="434343"/>
                </a:solidFill>
                <a:latin typeface="Frank Ruhl Libre"/>
                <a:ea typeface="Frank Ruhl Libre"/>
                <a:cs typeface="Frank Ruhl Libre"/>
                <a:sym typeface="Frank Ruhl Libre"/>
              </a:defRPr>
            </a:lvl8pPr>
            <a:lvl9pPr marL="4114800" marR="0" lvl="8" indent="-381000" algn="l" rtl="0">
              <a:lnSpc>
                <a:spcPct val="100000"/>
              </a:lnSpc>
              <a:spcBef>
                <a:spcPts val="0"/>
              </a:spcBef>
              <a:spcAft>
                <a:spcPts val="0"/>
              </a:spcAft>
              <a:buClr>
                <a:srgbClr val="B0C6D3"/>
              </a:buClr>
              <a:buSzPts val="2400"/>
              <a:buFont typeface="Frank Ruhl Libre"/>
              <a:buChar char="￫"/>
              <a:defRPr sz="2400" b="0" i="0" u="none" strike="noStrike" cap="none">
                <a:solidFill>
                  <a:srgbClr val="434343"/>
                </a:solidFill>
                <a:latin typeface="Frank Ruhl Libre"/>
                <a:ea typeface="Frank Ruhl Libre"/>
                <a:cs typeface="Frank Ruhl Libre"/>
                <a:sym typeface="Frank Ruhl Libre"/>
              </a:defRPr>
            </a:lvl9pPr>
          </a:lstStyle>
          <a:p>
            <a:r>
              <a:rPr lang="fr-FR" sz="1400" b="1" dirty="0">
                <a:solidFill>
                  <a:srgbClr val="111111"/>
                </a:solidFill>
                <a:latin typeface="Georgia" panose="02040502050405020303" pitchFamily="18" charset="0"/>
              </a:rPr>
              <a:t>Expression et Construction de Soi</a:t>
            </a:r>
            <a:endParaRPr lang="fr-FR" sz="1400" dirty="0">
              <a:solidFill>
                <a:srgbClr val="111111"/>
              </a:solidFill>
              <a:latin typeface="Georgia" panose="02040502050405020303" pitchFamily="18" charset="0"/>
            </a:endParaRPr>
          </a:p>
          <a:p>
            <a:pPr>
              <a:buFont typeface="Arial" panose="020B0604020202020204" pitchFamily="34" charset="0"/>
              <a:buChar char="•"/>
            </a:pPr>
            <a:r>
              <a:rPr lang="fr-FR" sz="1400" dirty="0">
                <a:solidFill>
                  <a:srgbClr val="111111"/>
                </a:solidFill>
                <a:latin typeface="Georgia" panose="02040502050405020303" pitchFamily="18" charset="0"/>
              </a:rPr>
              <a:t>Expression des émotions</a:t>
            </a:r>
          </a:p>
          <a:p>
            <a:pPr>
              <a:buFont typeface="Arial" panose="020B0604020202020204" pitchFamily="34" charset="0"/>
              <a:buChar char="•"/>
            </a:pPr>
            <a:r>
              <a:rPr lang="fr-FR" sz="1400" dirty="0">
                <a:solidFill>
                  <a:srgbClr val="111111"/>
                </a:solidFill>
                <a:latin typeface="Georgia" panose="02040502050405020303" pitchFamily="18" charset="0"/>
              </a:rPr>
              <a:t>Mise en scène de soi</a:t>
            </a:r>
          </a:p>
          <a:p>
            <a:pPr>
              <a:buFont typeface="Arial" panose="020B0604020202020204" pitchFamily="34" charset="0"/>
              <a:buChar char="•"/>
            </a:pPr>
            <a:r>
              <a:rPr lang="fr-FR" sz="1400" dirty="0">
                <a:solidFill>
                  <a:srgbClr val="111111"/>
                </a:solidFill>
                <a:latin typeface="Georgia" panose="02040502050405020303" pitchFamily="18" charset="0"/>
              </a:rPr>
              <a:t>Initiation, apprentissage</a:t>
            </a:r>
          </a:p>
          <a:p>
            <a:pPr marL="76200" indent="0">
              <a:buFont typeface="Frank Ruhl Libre"/>
              <a:buNone/>
            </a:pPr>
            <a:br>
              <a:rPr lang="fr-FR" sz="1600" dirty="0"/>
            </a:br>
            <a:endParaRPr lang="fr-FR" dirty="0"/>
          </a:p>
        </p:txBody>
      </p:sp>
    </p:spTree>
    <p:extLst>
      <p:ext uri="{BB962C8B-B14F-4D97-AF65-F5344CB8AC3E}">
        <p14:creationId xmlns:p14="http://schemas.microsoft.com/office/powerpoint/2010/main" val="2419093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22"/>
          <p:cNvSpPr txBox="1">
            <a:spLocks noGrp="1"/>
          </p:cNvSpPr>
          <p:nvPr>
            <p:ph type="title"/>
          </p:nvPr>
        </p:nvSpPr>
        <p:spPr>
          <a:xfrm>
            <a:off x="1003200" y="617375"/>
            <a:ext cx="7137600" cy="5487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fr-FR" dirty="0"/>
              <a:t>LES ŒUVRES INTÉGRALES À ÉTUDIER EN V.O</a:t>
            </a:r>
          </a:p>
        </p:txBody>
      </p:sp>
      <p:sp>
        <p:nvSpPr>
          <p:cNvPr id="248" name="Google Shape;248;p22"/>
          <p:cNvSpPr txBox="1">
            <a:spLocks noGrp="1"/>
          </p:cNvSpPr>
          <p:nvPr>
            <p:ph type="body" idx="1"/>
          </p:nvPr>
        </p:nvSpPr>
        <p:spPr>
          <a:xfrm>
            <a:off x="1695308" y="1563723"/>
            <a:ext cx="2233800" cy="711389"/>
          </a:xfrm>
          <a:prstGeom prst="rect">
            <a:avLst/>
          </a:prstGeom>
        </p:spPr>
        <p:txBody>
          <a:bodyPr spcFirstLastPara="1" wrap="square" lIns="0" tIns="0" rIns="0" bIns="0" anchor="t" anchorCtr="0">
            <a:noAutofit/>
          </a:bodyPr>
          <a:lstStyle/>
          <a:p>
            <a:pPr marL="0" indent="0">
              <a:buNone/>
            </a:pPr>
            <a:r>
              <a:rPr lang="fr-FR" sz="1300" b="0" i="0" dirty="0">
                <a:solidFill>
                  <a:srgbClr val="333333"/>
                </a:solidFill>
                <a:effectLst/>
                <a:latin typeface="Georgia" panose="02040502050405020303" pitchFamily="18" charset="0"/>
              </a:rPr>
              <a:t>Pour les années scolaires 2023-2024 et 2024-2025, ces œuvres seront choisies par les professeurs dans le</a:t>
            </a:r>
            <a:r>
              <a:rPr lang="fr-FR" sz="1300" dirty="0">
                <a:solidFill>
                  <a:srgbClr val="333333"/>
                </a:solidFill>
                <a:latin typeface="Georgia" panose="02040502050405020303" pitchFamily="18" charset="0"/>
              </a:rPr>
              <a:t> </a:t>
            </a:r>
            <a:r>
              <a:rPr lang="fr-FR" sz="1300" b="0" i="0" dirty="0">
                <a:solidFill>
                  <a:srgbClr val="333333"/>
                </a:solidFill>
                <a:effectLst/>
                <a:latin typeface="Georgia" panose="02040502050405020303" pitchFamily="18" charset="0"/>
              </a:rPr>
              <a:t>programme limitatif.</a:t>
            </a:r>
          </a:p>
          <a:p>
            <a:pPr marL="0" lvl="0" indent="0" algn="l" rtl="0">
              <a:spcBef>
                <a:spcPts val="600"/>
              </a:spcBef>
              <a:spcAft>
                <a:spcPts val="0"/>
              </a:spcAft>
              <a:buNone/>
            </a:pPr>
            <a:endParaRPr lang="fr-FR" sz="800" b="1" i="1" dirty="0"/>
          </a:p>
        </p:txBody>
      </p:sp>
      <p:sp>
        <p:nvSpPr>
          <p:cNvPr id="249" name="Google Shape;249;p22"/>
          <p:cNvSpPr txBox="1">
            <a:spLocks noGrp="1"/>
          </p:cNvSpPr>
          <p:nvPr>
            <p:ph type="body" idx="2"/>
          </p:nvPr>
        </p:nvSpPr>
        <p:spPr>
          <a:xfrm>
            <a:off x="5214894" y="1753542"/>
            <a:ext cx="2233800" cy="874675"/>
          </a:xfrm>
          <a:prstGeom prst="rect">
            <a:avLst/>
          </a:prstGeom>
        </p:spPr>
        <p:txBody>
          <a:bodyPr spcFirstLastPara="1" wrap="square" lIns="0" tIns="0" rIns="0" bIns="0" anchor="t" anchorCtr="0">
            <a:noAutofit/>
          </a:bodyPr>
          <a:lstStyle/>
          <a:p>
            <a:pPr marL="0" indent="0">
              <a:buNone/>
            </a:pPr>
            <a:r>
              <a:rPr lang="fr-FR" sz="1300" dirty="0">
                <a:latin typeface="Frank Ruhl Libre" panose="020B0604020202020204" charset="-79"/>
                <a:cs typeface="Frank Ruhl Libre" panose="020B0604020202020204" charset="-79"/>
              </a:rPr>
              <a:t>Les œuvres littéraires sont courtes et accessibles, lues avec un accompagnement de l’enseignant et choisies dans une liste nationale, régulièrement renouvelée. Deux lectures intégrales sont obligatoires.</a:t>
            </a:r>
          </a:p>
          <a:p>
            <a:pPr marL="0" lvl="0" indent="0" algn="l" rtl="0">
              <a:spcBef>
                <a:spcPts val="600"/>
              </a:spcBef>
              <a:spcAft>
                <a:spcPts val="0"/>
              </a:spcAft>
              <a:buNone/>
            </a:pPr>
            <a:endParaRPr sz="800" b="1" i="1" dirty="0"/>
          </a:p>
        </p:txBody>
      </p:sp>
      <p:sp>
        <p:nvSpPr>
          <p:cNvPr id="251" name="Google Shape;251;p22"/>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7</a:t>
            </a:fld>
            <a:endParaRPr/>
          </a:p>
        </p:txBody>
      </p:sp>
      <p:sp>
        <p:nvSpPr>
          <p:cNvPr id="3" name="ZoneTexte 2"/>
          <p:cNvSpPr txBox="1"/>
          <p:nvPr/>
        </p:nvSpPr>
        <p:spPr>
          <a:xfrm>
            <a:off x="2460171" y="2868389"/>
            <a:ext cx="2111829" cy="954107"/>
          </a:xfrm>
          <a:prstGeom prst="rect">
            <a:avLst/>
          </a:prstGeom>
          <a:noFill/>
        </p:spPr>
        <p:txBody>
          <a:bodyPr wrap="square" rtlCol="0">
            <a:spAutoFit/>
          </a:bodyPr>
          <a:lstStyle/>
          <a:p>
            <a:r>
              <a:rPr lang="fr-FR" dirty="0">
                <a:latin typeface="Frank Ruhl Libre" panose="020B0604020202020204" charset="-79"/>
                <a:cs typeface="Frank Ruhl Libre" panose="020B0604020202020204" charset="-79"/>
              </a:rPr>
              <a:t>L’étude d’un film dans son intégralité est aussi possible, mais facultative.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18"/>
          <p:cNvSpPr txBox="1">
            <a:spLocks noGrp="1"/>
          </p:cNvSpPr>
          <p:nvPr>
            <p:ph type="body" idx="1"/>
          </p:nvPr>
        </p:nvSpPr>
        <p:spPr>
          <a:xfrm>
            <a:off x="2809675" y="1365994"/>
            <a:ext cx="3124500" cy="2768700"/>
          </a:xfrm>
          <a:prstGeom prst="rect">
            <a:avLst/>
          </a:prstGeom>
        </p:spPr>
        <p:txBody>
          <a:bodyPr spcFirstLastPara="1" wrap="square" lIns="0" tIns="0" rIns="0" bIns="0" anchor="ctr" anchorCtr="0">
            <a:noAutofit/>
          </a:bodyPr>
          <a:lstStyle/>
          <a:p>
            <a:pPr marL="114300" indent="0" algn="l" fontAlgn="base">
              <a:buNone/>
            </a:pPr>
            <a:r>
              <a:rPr lang="fr-FR" sz="1000" b="1" i="0" dirty="0">
                <a:solidFill>
                  <a:srgbClr val="FF0000"/>
                </a:solidFill>
                <a:effectLst/>
                <a:latin typeface="Georgia" panose="02040502050405020303" pitchFamily="18" charset="0"/>
              </a:rPr>
              <a:t>Œuvres littéraires :</a:t>
            </a:r>
            <a:endParaRPr lang="fr-FR" sz="1000" b="0" i="0" dirty="0">
              <a:solidFill>
                <a:srgbClr val="000000"/>
              </a:solidFill>
              <a:effectLst/>
              <a:latin typeface="Roboto" panose="02000000000000000000" pitchFamily="2" charset="0"/>
            </a:endParaRPr>
          </a:p>
          <a:p>
            <a:pPr algn="l"/>
            <a:r>
              <a:rPr lang="fr-FR" sz="1000" b="0" i="0" dirty="0">
                <a:solidFill>
                  <a:srgbClr val="000000"/>
                </a:solidFill>
                <a:effectLst/>
                <a:latin typeface="Roboto" panose="02000000000000000000" pitchFamily="2" charset="0"/>
              </a:rPr>
              <a:t>Haddon Mark, </a:t>
            </a:r>
            <a:r>
              <a:rPr lang="fr-FR" sz="1000" b="0" i="1" dirty="0">
                <a:solidFill>
                  <a:srgbClr val="000000"/>
                </a:solidFill>
                <a:effectLst/>
                <a:latin typeface="Roboto" panose="02000000000000000000" pitchFamily="2" charset="0"/>
              </a:rPr>
              <a:t>The </a:t>
            </a:r>
            <a:r>
              <a:rPr lang="fr-FR" sz="1000" b="0" i="1" dirty="0" err="1">
                <a:solidFill>
                  <a:srgbClr val="000000"/>
                </a:solidFill>
                <a:effectLst/>
                <a:latin typeface="Roboto" panose="02000000000000000000" pitchFamily="2" charset="0"/>
              </a:rPr>
              <a:t>Curious</a:t>
            </a:r>
            <a:r>
              <a:rPr lang="fr-FR" sz="1000" b="0" i="1" dirty="0">
                <a:solidFill>
                  <a:srgbClr val="000000"/>
                </a:solidFill>
                <a:effectLst/>
                <a:latin typeface="Roboto" panose="02000000000000000000" pitchFamily="2" charset="0"/>
              </a:rPr>
              <a:t> Incident of the Dog in the Night-Time</a:t>
            </a:r>
            <a:r>
              <a:rPr lang="fr-FR" sz="1000" b="0" i="0" dirty="0">
                <a:solidFill>
                  <a:srgbClr val="000000"/>
                </a:solidFill>
                <a:effectLst/>
                <a:latin typeface="Roboto" panose="02000000000000000000" pitchFamily="2" charset="0"/>
              </a:rPr>
              <a:t>, 2003 </a:t>
            </a:r>
          </a:p>
          <a:p>
            <a:pPr algn="l"/>
            <a:r>
              <a:rPr lang="fr-FR" sz="1000" b="0" i="0" dirty="0">
                <a:solidFill>
                  <a:srgbClr val="000000"/>
                </a:solidFill>
                <a:effectLst/>
                <a:latin typeface="Roboto" panose="02000000000000000000" pitchFamily="2" charset="0"/>
              </a:rPr>
              <a:t>Lee Harper, </a:t>
            </a:r>
            <a:r>
              <a:rPr lang="fr-FR" sz="1000" b="0" i="1" dirty="0">
                <a:solidFill>
                  <a:srgbClr val="000000"/>
                </a:solidFill>
                <a:effectLst/>
                <a:latin typeface="Roboto" panose="02000000000000000000" pitchFamily="2" charset="0"/>
              </a:rPr>
              <a:t>To Kill a </a:t>
            </a:r>
            <a:r>
              <a:rPr lang="fr-FR" sz="1000" b="0" i="1" dirty="0" err="1">
                <a:solidFill>
                  <a:srgbClr val="000000"/>
                </a:solidFill>
                <a:effectLst/>
                <a:latin typeface="Roboto" panose="02000000000000000000" pitchFamily="2" charset="0"/>
              </a:rPr>
              <a:t>Mockingbird</a:t>
            </a:r>
            <a:r>
              <a:rPr lang="fr-FR" sz="1000" b="0" i="0" dirty="0">
                <a:solidFill>
                  <a:srgbClr val="000000"/>
                </a:solidFill>
                <a:effectLst/>
                <a:latin typeface="Roboto" panose="02000000000000000000" pitchFamily="2" charset="0"/>
              </a:rPr>
              <a:t>, 1960 </a:t>
            </a:r>
          </a:p>
          <a:p>
            <a:pPr algn="l"/>
            <a:r>
              <a:rPr lang="fr-FR" sz="1000" b="0" i="0" dirty="0">
                <a:solidFill>
                  <a:srgbClr val="000000"/>
                </a:solidFill>
                <a:effectLst/>
                <a:latin typeface="Roboto" panose="02000000000000000000" pitchFamily="2" charset="0"/>
              </a:rPr>
              <a:t>McCullers Carson, </a:t>
            </a:r>
            <a:r>
              <a:rPr lang="fr-FR" sz="1000" b="0" i="1" dirty="0">
                <a:solidFill>
                  <a:srgbClr val="000000"/>
                </a:solidFill>
                <a:effectLst/>
                <a:latin typeface="Roboto" panose="02000000000000000000" pitchFamily="2" charset="0"/>
              </a:rPr>
              <a:t>The </a:t>
            </a:r>
            <a:r>
              <a:rPr lang="fr-FR" sz="1000" b="0" i="1" dirty="0" err="1">
                <a:solidFill>
                  <a:srgbClr val="000000"/>
                </a:solidFill>
                <a:effectLst/>
                <a:latin typeface="Roboto" panose="02000000000000000000" pitchFamily="2" charset="0"/>
              </a:rPr>
              <a:t>Heart</a:t>
            </a:r>
            <a:r>
              <a:rPr lang="fr-FR" sz="1000" b="0" i="1" dirty="0">
                <a:solidFill>
                  <a:srgbClr val="000000"/>
                </a:solidFill>
                <a:effectLst/>
                <a:latin typeface="Roboto" panose="02000000000000000000" pitchFamily="2" charset="0"/>
              </a:rPr>
              <a:t> </a:t>
            </a:r>
            <a:r>
              <a:rPr lang="fr-FR" sz="1000" b="0" i="1" dirty="0" err="1">
                <a:solidFill>
                  <a:srgbClr val="000000"/>
                </a:solidFill>
                <a:effectLst/>
                <a:latin typeface="Roboto" panose="02000000000000000000" pitchFamily="2" charset="0"/>
              </a:rPr>
              <a:t>is</a:t>
            </a:r>
            <a:r>
              <a:rPr lang="fr-FR" sz="1000" b="0" i="1" dirty="0">
                <a:solidFill>
                  <a:srgbClr val="000000"/>
                </a:solidFill>
                <a:effectLst/>
                <a:latin typeface="Roboto" panose="02000000000000000000" pitchFamily="2" charset="0"/>
              </a:rPr>
              <a:t> a </a:t>
            </a:r>
            <a:r>
              <a:rPr lang="fr-FR" sz="1000" b="0" i="1" dirty="0" err="1">
                <a:solidFill>
                  <a:srgbClr val="000000"/>
                </a:solidFill>
                <a:effectLst/>
                <a:latin typeface="Roboto" panose="02000000000000000000" pitchFamily="2" charset="0"/>
              </a:rPr>
              <a:t>Lonely</a:t>
            </a:r>
            <a:r>
              <a:rPr lang="fr-FR" sz="1000" b="0" i="1" dirty="0">
                <a:solidFill>
                  <a:srgbClr val="000000"/>
                </a:solidFill>
                <a:effectLst/>
                <a:latin typeface="Roboto" panose="02000000000000000000" pitchFamily="2" charset="0"/>
              </a:rPr>
              <a:t> Hunter</a:t>
            </a:r>
            <a:r>
              <a:rPr lang="fr-FR" sz="1000" b="0" i="0" dirty="0">
                <a:solidFill>
                  <a:srgbClr val="000000"/>
                </a:solidFill>
                <a:effectLst/>
                <a:latin typeface="Roboto" panose="02000000000000000000" pitchFamily="2" charset="0"/>
              </a:rPr>
              <a:t>, 1940 </a:t>
            </a:r>
          </a:p>
          <a:p>
            <a:pPr algn="l"/>
            <a:r>
              <a:rPr lang="fr-FR" sz="1000" b="0" i="0" dirty="0">
                <a:solidFill>
                  <a:srgbClr val="000000"/>
                </a:solidFill>
                <a:effectLst/>
                <a:latin typeface="Roboto" panose="02000000000000000000" pitchFamily="2" charset="0"/>
              </a:rPr>
              <a:t>Orwell George, </a:t>
            </a:r>
            <a:r>
              <a:rPr lang="fr-FR" sz="1000" b="0" i="1" dirty="0">
                <a:solidFill>
                  <a:srgbClr val="000000"/>
                </a:solidFill>
                <a:effectLst/>
                <a:latin typeface="Roboto" panose="02000000000000000000" pitchFamily="2" charset="0"/>
              </a:rPr>
              <a:t>Animal </a:t>
            </a:r>
            <a:r>
              <a:rPr lang="fr-FR" sz="1000" b="0" i="1" dirty="0" err="1">
                <a:solidFill>
                  <a:srgbClr val="000000"/>
                </a:solidFill>
                <a:effectLst/>
                <a:latin typeface="Roboto" panose="02000000000000000000" pitchFamily="2" charset="0"/>
              </a:rPr>
              <a:t>Farm</a:t>
            </a:r>
            <a:r>
              <a:rPr lang="fr-FR" sz="1000" b="0" i="0" dirty="0">
                <a:solidFill>
                  <a:srgbClr val="000000"/>
                </a:solidFill>
                <a:effectLst/>
                <a:latin typeface="Roboto" panose="02000000000000000000" pitchFamily="2" charset="0"/>
              </a:rPr>
              <a:t>, 1945 </a:t>
            </a:r>
          </a:p>
          <a:p>
            <a:pPr algn="l"/>
            <a:r>
              <a:rPr lang="fr-FR" sz="1000" b="0" i="0" dirty="0">
                <a:solidFill>
                  <a:srgbClr val="000000"/>
                </a:solidFill>
                <a:effectLst/>
                <a:latin typeface="Roboto" panose="02000000000000000000" pitchFamily="2" charset="0"/>
              </a:rPr>
              <a:t>Poe Edgar Allan, "The </a:t>
            </a:r>
            <a:r>
              <a:rPr lang="fr-FR" sz="1000" b="0" i="0" dirty="0" err="1">
                <a:solidFill>
                  <a:srgbClr val="000000"/>
                </a:solidFill>
                <a:effectLst/>
                <a:latin typeface="Roboto" panose="02000000000000000000" pitchFamily="2" charset="0"/>
              </a:rPr>
              <a:t>Fall</a:t>
            </a:r>
            <a:r>
              <a:rPr lang="fr-FR" sz="1000" b="0" i="0" dirty="0">
                <a:solidFill>
                  <a:srgbClr val="000000"/>
                </a:solidFill>
                <a:effectLst/>
                <a:latin typeface="Roboto" panose="02000000000000000000" pitchFamily="2" charset="0"/>
              </a:rPr>
              <a:t> of the House of Usher", 1839 - "The Tell-Tale </a:t>
            </a:r>
            <a:r>
              <a:rPr lang="fr-FR" sz="1000" b="0" i="0" dirty="0" err="1">
                <a:solidFill>
                  <a:srgbClr val="000000"/>
                </a:solidFill>
                <a:effectLst/>
                <a:latin typeface="Roboto" panose="02000000000000000000" pitchFamily="2" charset="0"/>
              </a:rPr>
              <a:t>Heart</a:t>
            </a:r>
            <a:r>
              <a:rPr lang="fr-FR" sz="1000" b="0" i="0" dirty="0">
                <a:solidFill>
                  <a:srgbClr val="000000"/>
                </a:solidFill>
                <a:effectLst/>
                <a:latin typeface="Roboto" panose="02000000000000000000" pitchFamily="2" charset="0"/>
              </a:rPr>
              <a:t>", 1843 (les deux nouvelles comptent pour une œuvre) </a:t>
            </a:r>
          </a:p>
          <a:p>
            <a:pPr algn="l"/>
            <a:r>
              <a:rPr lang="fr-FR" sz="1000" b="0" i="0" dirty="0">
                <a:solidFill>
                  <a:srgbClr val="000000"/>
                </a:solidFill>
                <a:effectLst/>
                <a:latin typeface="Roboto" panose="02000000000000000000" pitchFamily="2" charset="0"/>
              </a:rPr>
              <a:t>Steinbeck John, </a:t>
            </a:r>
            <a:r>
              <a:rPr lang="fr-FR" sz="1000" b="0" i="1" dirty="0">
                <a:solidFill>
                  <a:srgbClr val="000000"/>
                </a:solidFill>
                <a:effectLst/>
                <a:latin typeface="Roboto" panose="02000000000000000000" pitchFamily="2" charset="0"/>
              </a:rPr>
              <a:t>Of </a:t>
            </a:r>
            <a:r>
              <a:rPr lang="fr-FR" sz="1000" b="0" i="1" dirty="0" err="1">
                <a:solidFill>
                  <a:srgbClr val="000000"/>
                </a:solidFill>
                <a:effectLst/>
                <a:latin typeface="Roboto" panose="02000000000000000000" pitchFamily="2" charset="0"/>
              </a:rPr>
              <a:t>Mice</a:t>
            </a:r>
            <a:r>
              <a:rPr lang="fr-FR" sz="1000" b="0" i="1" dirty="0">
                <a:solidFill>
                  <a:srgbClr val="000000"/>
                </a:solidFill>
                <a:effectLst/>
                <a:latin typeface="Roboto" panose="02000000000000000000" pitchFamily="2" charset="0"/>
              </a:rPr>
              <a:t> and Men</a:t>
            </a:r>
            <a:r>
              <a:rPr lang="fr-FR" sz="1000" b="0" i="0" dirty="0">
                <a:solidFill>
                  <a:srgbClr val="000000"/>
                </a:solidFill>
                <a:effectLst/>
                <a:latin typeface="Roboto" panose="02000000000000000000" pitchFamily="2" charset="0"/>
              </a:rPr>
              <a:t>, 1937 </a:t>
            </a:r>
          </a:p>
          <a:p>
            <a:pPr algn="l"/>
            <a:r>
              <a:rPr lang="fr-FR" sz="1000" b="0" i="0" dirty="0">
                <a:solidFill>
                  <a:srgbClr val="000000"/>
                </a:solidFill>
                <a:effectLst/>
                <a:latin typeface="Roboto" panose="02000000000000000000" pitchFamily="2" charset="0"/>
              </a:rPr>
              <a:t>Wilde Oscar, </a:t>
            </a:r>
            <a:r>
              <a:rPr lang="fr-FR" sz="1000" b="0" i="1" dirty="0">
                <a:solidFill>
                  <a:srgbClr val="000000"/>
                </a:solidFill>
                <a:effectLst/>
                <a:latin typeface="Roboto" panose="02000000000000000000" pitchFamily="2" charset="0"/>
              </a:rPr>
              <a:t>The Importance of </a:t>
            </a:r>
            <a:r>
              <a:rPr lang="fr-FR" sz="1000" b="0" i="1" dirty="0" err="1">
                <a:solidFill>
                  <a:srgbClr val="000000"/>
                </a:solidFill>
                <a:effectLst/>
                <a:latin typeface="Roboto" panose="02000000000000000000" pitchFamily="2" charset="0"/>
              </a:rPr>
              <a:t>Being</a:t>
            </a:r>
            <a:r>
              <a:rPr lang="fr-FR" sz="1000" b="0" i="1" dirty="0">
                <a:solidFill>
                  <a:srgbClr val="000000"/>
                </a:solidFill>
                <a:effectLst/>
                <a:latin typeface="Roboto" panose="02000000000000000000" pitchFamily="2" charset="0"/>
              </a:rPr>
              <a:t> Earnest</a:t>
            </a:r>
            <a:r>
              <a:rPr lang="fr-FR" sz="1000" b="0" i="0" dirty="0">
                <a:solidFill>
                  <a:srgbClr val="000000"/>
                </a:solidFill>
                <a:effectLst/>
                <a:latin typeface="Roboto" panose="02000000000000000000" pitchFamily="2" charset="0"/>
              </a:rPr>
              <a:t>, 1895</a:t>
            </a:r>
          </a:p>
          <a:p>
            <a:pPr marL="114300" indent="0" algn="l">
              <a:buNone/>
            </a:pPr>
            <a:r>
              <a:rPr lang="fr-FR" sz="1000" b="1" i="0" dirty="0">
                <a:solidFill>
                  <a:srgbClr val="FF0000"/>
                </a:solidFill>
                <a:effectLst/>
                <a:latin typeface="Georgia" panose="02040502050405020303" pitchFamily="18" charset="0"/>
              </a:rPr>
              <a:t>Œuvres filmiques :</a:t>
            </a:r>
          </a:p>
          <a:p>
            <a:pPr algn="l"/>
            <a:r>
              <a:rPr lang="fr-FR" sz="1000" b="0" i="0" dirty="0">
                <a:solidFill>
                  <a:srgbClr val="000000"/>
                </a:solidFill>
                <a:effectLst/>
                <a:latin typeface="Roboto" panose="02000000000000000000" pitchFamily="2" charset="0"/>
              </a:rPr>
              <a:t>Nolan Christopher, </a:t>
            </a:r>
            <a:r>
              <a:rPr lang="fr-FR" sz="1000" b="0" i="1" dirty="0" err="1">
                <a:solidFill>
                  <a:srgbClr val="000000"/>
                </a:solidFill>
                <a:effectLst/>
                <a:latin typeface="Roboto" panose="02000000000000000000" pitchFamily="2" charset="0"/>
              </a:rPr>
              <a:t>Interstellar</a:t>
            </a:r>
            <a:r>
              <a:rPr lang="fr-FR" sz="1000" b="0" i="0" dirty="0">
                <a:solidFill>
                  <a:srgbClr val="000000"/>
                </a:solidFill>
                <a:effectLst/>
                <a:latin typeface="Roboto" panose="02000000000000000000" pitchFamily="2" charset="0"/>
              </a:rPr>
              <a:t>, 2014</a:t>
            </a:r>
          </a:p>
          <a:p>
            <a:pPr algn="l"/>
            <a:r>
              <a:rPr lang="fr-FR" sz="1000" b="0" i="0" dirty="0">
                <a:solidFill>
                  <a:srgbClr val="000000"/>
                </a:solidFill>
                <a:effectLst/>
                <a:latin typeface="Roboto" panose="02000000000000000000" pitchFamily="2" charset="0"/>
              </a:rPr>
              <a:t>Robbins </a:t>
            </a:r>
            <a:r>
              <a:rPr lang="fr-FR" sz="1000" b="0" i="0" dirty="0" err="1">
                <a:solidFill>
                  <a:srgbClr val="000000"/>
                </a:solidFill>
                <a:effectLst/>
                <a:latin typeface="Roboto" panose="02000000000000000000" pitchFamily="2" charset="0"/>
              </a:rPr>
              <a:t>Jerome</a:t>
            </a:r>
            <a:r>
              <a:rPr lang="fr-FR" sz="1000" b="0" i="0" dirty="0">
                <a:solidFill>
                  <a:srgbClr val="000000"/>
                </a:solidFill>
                <a:effectLst/>
                <a:latin typeface="Roboto" panose="02000000000000000000" pitchFamily="2" charset="0"/>
              </a:rPr>
              <a:t> and Wise Robert, </a:t>
            </a:r>
            <a:r>
              <a:rPr lang="fr-FR" sz="1000" b="0" i="1" dirty="0">
                <a:solidFill>
                  <a:srgbClr val="000000"/>
                </a:solidFill>
                <a:effectLst/>
                <a:latin typeface="Roboto" panose="02000000000000000000" pitchFamily="2" charset="0"/>
              </a:rPr>
              <a:t>West </a:t>
            </a:r>
            <a:r>
              <a:rPr lang="fr-FR" sz="1000" b="0" i="1" dirty="0" err="1">
                <a:solidFill>
                  <a:srgbClr val="000000"/>
                </a:solidFill>
                <a:effectLst/>
                <a:latin typeface="Roboto" panose="02000000000000000000" pitchFamily="2" charset="0"/>
              </a:rPr>
              <a:t>Side</a:t>
            </a:r>
            <a:r>
              <a:rPr lang="fr-FR" sz="1000" b="0" i="1" dirty="0">
                <a:solidFill>
                  <a:srgbClr val="000000"/>
                </a:solidFill>
                <a:effectLst/>
                <a:latin typeface="Roboto" panose="02000000000000000000" pitchFamily="2" charset="0"/>
              </a:rPr>
              <a:t> Story</a:t>
            </a:r>
            <a:r>
              <a:rPr lang="fr-FR" sz="1000" b="0" i="0" dirty="0">
                <a:solidFill>
                  <a:srgbClr val="000000"/>
                </a:solidFill>
                <a:effectLst/>
                <a:latin typeface="Roboto" panose="02000000000000000000" pitchFamily="2" charset="0"/>
              </a:rPr>
              <a:t>, 1961</a:t>
            </a:r>
          </a:p>
          <a:p>
            <a:pPr marL="0" lvl="0" indent="0" algn="ctr" rtl="0">
              <a:spcBef>
                <a:spcPts val="600"/>
              </a:spcBef>
              <a:spcAft>
                <a:spcPts val="0"/>
              </a:spcAft>
              <a:buNone/>
            </a:pPr>
            <a:endParaRPr lang="fr-FR" sz="1000" dirty="0"/>
          </a:p>
        </p:txBody>
      </p:sp>
      <p:sp>
        <p:nvSpPr>
          <p:cNvPr id="207" name="Google Shape;207;p18"/>
          <p:cNvSpPr txBox="1">
            <a:spLocks noGrp="1"/>
          </p:cNvSpPr>
          <p:nvPr>
            <p:ph type="sldNum" idx="12"/>
          </p:nvPr>
        </p:nvSpPr>
        <p:spPr>
          <a:xfrm>
            <a:off x="4297650" y="4594775"/>
            <a:ext cx="548700" cy="548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8</a:t>
            </a:fld>
            <a:endParaRPr/>
          </a:p>
        </p:txBody>
      </p:sp>
    </p:spTree>
    <p:extLst>
      <p:ext uri="{BB962C8B-B14F-4D97-AF65-F5344CB8AC3E}">
        <p14:creationId xmlns:p14="http://schemas.microsoft.com/office/powerpoint/2010/main" val="2034138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17"/>
          <p:cNvSpPr txBox="1">
            <a:spLocks noGrp="1"/>
          </p:cNvSpPr>
          <p:nvPr>
            <p:ph type="ctrTitle"/>
          </p:nvPr>
        </p:nvSpPr>
        <p:spPr>
          <a:xfrm>
            <a:off x="2795250" y="1991850"/>
            <a:ext cx="3553500" cy="1159800"/>
          </a:xfrm>
          <a:prstGeom prst="rect">
            <a:avLst/>
          </a:prstGeom>
        </p:spPr>
        <p:txBody>
          <a:bodyPr spcFirstLastPara="1" wrap="square" lIns="0" tIns="0" rIns="0" bIns="0" anchor="b" anchorCtr="0">
            <a:noAutofit/>
          </a:bodyPr>
          <a:lstStyle/>
          <a:p>
            <a:br>
              <a:rPr lang="fr-FR" sz="3200" dirty="0"/>
            </a:br>
            <a:br>
              <a:rPr lang="fr-FR" sz="3200" dirty="0"/>
            </a:br>
            <a:r>
              <a:rPr lang="fr-FR" sz="3200" dirty="0"/>
              <a:t>Quels horaires? Quels examens?</a:t>
            </a:r>
            <a:br>
              <a:rPr lang="fr-FR" sz="3200" dirty="0"/>
            </a:br>
            <a:endParaRPr dirty="0">
              <a:solidFill>
                <a:srgbClr val="B6D7A8"/>
              </a:solidFill>
            </a:endParaRPr>
          </a:p>
        </p:txBody>
      </p:sp>
    </p:spTree>
    <p:extLst>
      <p:ext uri="{BB962C8B-B14F-4D97-AF65-F5344CB8AC3E}">
        <p14:creationId xmlns:p14="http://schemas.microsoft.com/office/powerpoint/2010/main" val="3881478370"/>
      </p:ext>
    </p:extLst>
  </p:cSld>
  <p:clrMapOvr>
    <a:masterClrMapping/>
  </p:clrMapOvr>
</p:sld>
</file>

<file path=ppt/theme/theme1.xml><?xml version="1.0" encoding="utf-8"?>
<a:theme xmlns:a="http://schemas.openxmlformats.org/drawingml/2006/main" name="Dion template">
  <a:themeElements>
    <a:clrScheme name="Custom 347">
      <a:dk1>
        <a:srgbClr val="434343"/>
      </a:dk1>
      <a:lt1>
        <a:srgbClr val="FFFFFF"/>
      </a:lt1>
      <a:dk2>
        <a:srgbClr val="8A9BA6"/>
      </a:dk2>
      <a:lt2>
        <a:srgbClr val="D8DEE2"/>
      </a:lt2>
      <a:accent1>
        <a:srgbClr val="99BAB6"/>
      </a:accent1>
      <a:accent2>
        <a:srgbClr val="6B93A0"/>
      </a:accent2>
      <a:accent3>
        <a:srgbClr val="C0C99A"/>
      </a:accent3>
      <a:accent4>
        <a:srgbClr val="96B079"/>
      </a:accent4>
      <a:accent5>
        <a:srgbClr val="F3EDD7"/>
      </a:accent5>
      <a:accent6>
        <a:srgbClr val="C3B3A3"/>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671</Words>
  <Application>Microsoft Office PowerPoint</Application>
  <PresentationFormat>Affichage à l'écran (16:9)</PresentationFormat>
  <Paragraphs>119</Paragraphs>
  <Slides>18</Slides>
  <Notes>17</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18</vt:i4>
      </vt:variant>
    </vt:vector>
  </HeadingPairs>
  <TitlesOfParts>
    <vt:vector size="25" baseType="lpstr">
      <vt:lpstr>Frank Ruhl Libre Medium</vt:lpstr>
      <vt:lpstr>Georgia</vt:lpstr>
      <vt:lpstr>Roboto</vt:lpstr>
      <vt:lpstr>Frank Ruhl Libre</vt:lpstr>
      <vt:lpstr>Libre Baskerville</vt:lpstr>
      <vt:lpstr>Arial</vt:lpstr>
      <vt:lpstr>Dion template</vt:lpstr>
      <vt:lpstr>SPÉCIALITÉ LLCE  ANGLAIS Lycée Claude Bernard 2023 - 2024</vt:lpstr>
      <vt:lpstr>QUE SIGNIFIE LLCE ?</vt:lpstr>
      <vt:lpstr>PROGRAMME</vt:lpstr>
      <vt:lpstr>Présentation PowerPoint</vt:lpstr>
      <vt:lpstr>LES THÉMATIQUES</vt:lpstr>
      <vt:lpstr>LES THÉMATIQUES</vt:lpstr>
      <vt:lpstr>LES ŒUVRES INTÉGRALES À ÉTUDIER EN V.O</vt:lpstr>
      <vt:lpstr>Présentation PowerPoint</vt:lpstr>
      <vt:lpstr>  Quels horaires? Quels examens? </vt:lpstr>
      <vt:lpstr>HORAIRES</vt:lpstr>
      <vt:lpstr>OBJECTIF B2 en Première C1 en Terminale</vt:lpstr>
      <vt:lpstr>LES NIVEAUX DU CECRL</vt:lpstr>
      <vt:lpstr>LES EXAMENS EN LLCE</vt:lpstr>
      <vt:lpstr>Les épreuves orales se fondent sur la présentation d’un dossier personnel autour d’un sujet qui passionne les élèves en lien avec le programme</vt:lpstr>
      <vt:lpstr> ORIENTATION</vt:lpstr>
      <vt:lpstr>UNE SPÉCIALITÉ CENTRÉE SUR L’ACTUALITÉ</vt:lpstr>
      <vt:lpstr>ET APRÈS?</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SPÉCIALITÉ LLCE  ANGLAIS</dc:title>
  <dc:creator>Olivier Ghuzel</dc:creator>
  <cp:lastModifiedBy>Daniela Taramon</cp:lastModifiedBy>
  <cp:revision>34</cp:revision>
  <dcterms:modified xsi:type="dcterms:W3CDTF">2023-02-25T11:44:32Z</dcterms:modified>
</cp:coreProperties>
</file>